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3" r:id="rId4"/>
    <p:sldId id="258" r:id="rId5"/>
    <p:sldId id="264" r:id="rId6"/>
    <p:sldId id="265" r:id="rId7"/>
    <p:sldId id="262" r:id="rId8"/>
    <p:sldId id="266" r:id="rId9"/>
    <p:sldId id="267" r:id="rId10"/>
    <p:sldId id="268" r:id="rId11"/>
    <p:sldId id="275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0" d="100"/>
          <a:sy n="90" d="100"/>
        </p:scale>
        <p:origin x="-115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36224-14A4-4BF5-9A4B-45E10C2CABBE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CF01-CDEA-4A0D-AA3D-98D68C69C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CF01-CDEA-4A0D-AA3D-98D68C69C0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11655-C533-456A-9739-FE865E76F476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6439C-6760-4FCE-91DD-2DD47E0C78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85786" y="428604"/>
            <a:ext cx="7858180" cy="30003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858048" cy="377188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 проекта: «Правила  дорожного движения знать нужно всем без исключения».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854696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воспитатель 6 группы</a:t>
            </a:r>
          </a:p>
          <a:p>
            <a:r>
              <a:rPr lang="ru-RU" dirty="0" err="1" smtClean="0"/>
              <a:t>Вербяная</a:t>
            </a:r>
            <a:r>
              <a:rPr lang="ru-RU" dirty="0" smtClean="0"/>
              <a:t> И.Н.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Новая папка (3)\20180403_115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352484" cy="2952328"/>
          </a:xfrm>
          <a:prstGeom prst="rect">
            <a:avLst/>
          </a:prstGeom>
          <a:noFill/>
        </p:spPr>
      </p:pic>
      <p:pic>
        <p:nvPicPr>
          <p:cNvPr id="4100" name="Picture 4" descr="C:\Users\dns\Desktop\Новая папка (3)\20180403_114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224470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ПДД</a:t>
            </a:r>
            <a:endParaRPr lang="ru-RU" dirty="0"/>
          </a:p>
        </p:txBody>
      </p:sp>
      <p:pic>
        <p:nvPicPr>
          <p:cNvPr id="1026" name="Picture 2" descr="C:\Users\dns\Desktop\Новая папка (3)\20180403_114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968441" cy="2232248"/>
          </a:xfrm>
          <a:prstGeom prst="rect">
            <a:avLst/>
          </a:prstGeom>
          <a:noFill/>
        </p:spPr>
      </p:pic>
      <p:pic>
        <p:nvPicPr>
          <p:cNvPr id="1027" name="Picture 3" descr="C:\Users\dns\Desktop\Новая папка (3)\20180403_114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1628800"/>
            <a:ext cx="3968440" cy="2232248"/>
          </a:xfrm>
          <a:prstGeom prst="rect">
            <a:avLst/>
          </a:prstGeom>
          <a:noFill/>
        </p:spPr>
      </p:pic>
      <p:pic>
        <p:nvPicPr>
          <p:cNvPr id="1028" name="Picture 4" descr="C:\Users\dns\Desktop\Новая папка (3)\20180403_114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968441" cy="2232248"/>
          </a:xfrm>
          <a:prstGeom prst="rect">
            <a:avLst/>
          </a:prstGeom>
          <a:noFill/>
        </p:spPr>
      </p:pic>
      <p:pic>
        <p:nvPicPr>
          <p:cNvPr id="1029" name="Picture 5" descr="C:\Users\dns\Desktop\Новая папка (3)\20180403_115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933056"/>
            <a:ext cx="3968441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57158" y="1071546"/>
            <a:ext cx="6000792" cy="785818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Игра-Спецмашины</a:t>
            </a:r>
            <a:endParaRPr lang="ru-RU" sz="4400" b="1" dirty="0"/>
          </a:p>
        </p:txBody>
      </p:sp>
      <p:pic>
        <p:nvPicPr>
          <p:cNvPr id="10" name="Picture 3" descr="C:\Users\dns\Desktop\Новая папка (3)\20180403_11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283968" cy="2952328"/>
          </a:xfrm>
          <a:prstGeom prst="rect">
            <a:avLst/>
          </a:prstGeom>
          <a:noFill/>
        </p:spPr>
      </p:pic>
      <p:pic>
        <p:nvPicPr>
          <p:cNvPr id="5122" name="Picture 2" descr="C:\Users\dns\Desktop\Новая папка (3)\20180403_114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48049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14282" y="285728"/>
            <a:ext cx="7143800" cy="1500198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Оформление уголков ПДД.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dns\Desktop\Новая папка (3)\20180403_11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4320480" cy="3096344"/>
          </a:xfrm>
          <a:prstGeom prst="rect">
            <a:avLst/>
          </a:prstGeom>
          <a:noFill/>
        </p:spPr>
      </p:pic>
      <p:pic>
        <p:nvPicPr>
          <p:cNvPr id="6147" name="Picture 3" descr="C:\Users\dns\Desktop\Новая папка (3)\20180403_12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35597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391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1556792"/>
            <a:ext cx="4038600" cy="3571900"/>
          </a:xfrm>
        </p:spPr>
      </p:pic>
      <p:pic>
        <p:nvPicPr>
          <p:cNvPr id="7170" name="Picture 2" descr="C:\Users\dns\Desktop\Новая папка (3)\20180403_121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28396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142852"/>
            <a:ext cx="7643866" cy="1285884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Итоги реализации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Обновлёны уголки ПДД в группах, наглядный материал.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Сформированы  у детей знания правил дорожного движения и навыков безопасного поведения на дороге.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Появление интереса у родителей к проблемам ДОУ.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Умение организовать сюжетно-ролевые игры на основе имеющихся знаний о правилах дорожного движения.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Сформировано у детей умение составлять небольшие рассказы о дорожной ситуации.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проект пдд в нашем саду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857364"/>
            <a:ext cx="3178558" cy="4389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Вывод: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785926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Формирование культуры безопасного поведения на улице у детей следует начинать с ранних лет, они легко усваивают правила и могут избежать опасных ситуаций, сохранить свою жизнь.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57158" y="928670"/>
            <a:ext cx="7929618" cy="1071570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776fb076f6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2000240"/>
            <a:ext cx="2643206" cy="3733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Спасибо за внимание!</a:t>
            </a:r>
            <a:endParaRPr lang="ru-RU" dirty="0"/>
          </a:p>
        </p:txBody>
      </p:sp>
      <p:pic>
        <p:nvPicPr>
          <p:cNvPr id="8194" name="Picture 2" descr="C:\Users\dns\Desktop\Новая папка (3)\20180403_12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6272697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14282" y="1928802"/>
            <a:ext cx="2357454" cy="357190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85720" y="285728"/>
            <a:ext cx="2214578" cy="357190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71942"/>
            <a:ext cx="3057525" cy="2295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757242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-Создать условия для сознательного изучения детьми ПДД;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у детей умение ориентироваться в различной обстановке;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-Выработать у дошкольников привычку правильно вести себя на дорогах;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в детях грамотных пешеходов;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-Активизировать пропагандистскую деятельность среди родителей ДОУ по ПДД и безопасному  поведению на дороге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-Формировать 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 детей старшего возраста знания о ПДД  для пешеходов и пассажиров, и о работе сотрудников ГИБДД, контролирующих и регулирующих движение на улице.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-Продолжать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знакомство с назначением дорожных знаков и их начертанием.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-Обучать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умению использовать макет для моделирования ситуации в игровом пространстве.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-Усилить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взаимосвязь педагогов и родителей в вопросе ознакомления детей с ПДД и их соблюдению в жизни.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-Разработать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блок наглядного материала, игротеку, оказывающую развивающее воздействие и познавательную стимуляцию на детей.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-Расширять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словарный запас детей по дорожной лексике.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-Формирование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сознательного отношения к соблюдению ПДД.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-Формирование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 детей чувства контроля и самоконтроля.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-Воспитание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элементарных правил безопасности.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оект пдд в нашем саду\776fb076f6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571480"/>
            <a:ext cx="2571768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                Гипотеза: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  <a:prstGeom prst="cloudCallout">
            <a:avLst>
              <a:gd name="adj1" fmla="val 25078"/>
              <a:gd name="adj2" fmla="val -6462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Если дети с ранних лет поймут и усвоят правила дорожного движения, они смогут избежать опасных ситуаций 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сохранить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свою жизнь.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714612" y="714356"/>
            <a:ext cx="2643206" cy="857256"/>
          </a:xfrm>
          <a:prstGeom prst="wedgeRound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Вид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познавательно-игровой.</a:t>
            </a:r>
          </a:p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Продолжительность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долгосрочный.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Возраст участников проекта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подготовительная группа 5-7 лет.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Форма работы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фронтальная, индивидуальная, групповая.</a:t>
            </a:r>
          </a:p>
          <a:p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Место проведения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МДОБУ №166 (группа №6).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sz="22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Ожидаемый результат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Создание оригинальной активизирующей предметной среды; 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Расширение кругозора воспитанников;</a:t>
            </a:r>
          </a:p>
          <a:p>
            <a:pPr lvl="0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Повышение культуры поведения детей на улице и в общественном транспорте;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 flipH="1">
            <a:off x="357158" y="428604"/>
            <a:ext cx="1500198" cy="14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0" y="214290"/>
            <a:ext cx="8429684" cy="2571768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18"/>
          <a:stretch>
            <a:fillRect/>
          </a:stretch>
        </p:blipFill>
        <p:spPr bwMode="auto">
          <a:xfrm>
            <a:off x="6786578" y="1500174"/>
            <a:ext cx="1928826" cy="25376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Этапы проведения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Этап – Подготовительный: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Постановка цели и задач.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Определение методов исследования.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наглядно-иллюстративного материала.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художественной литературы по теме.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Изготовление атрибутов для сюжетно-ролевых игр.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Оформление настольного макета дороги с пешеходным переходом, перекрёстком и улицами города.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материала для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E:\проект пдд в нашем саду\776fb076f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3116"/>
            <a:ext cx="2767015" cy="411957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85720" y="5072074"/>
            <a:ext cx="7000924" cy="642942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142844" y="642918"/>
            <a:ext cx="5715040" cy="1041276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Основной этап: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Работа с детьми: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непосредственно-образовательную деятельность;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совместную деятельность воспитателя и детей с учётом интеграции;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самостоятельную деятельность детей.</a:t>
            </a:r>
          </a:p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Работа с родителями: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консультаций;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Оформление уголка по ПДД;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Оформление папок-передвижек;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Памятки;</a:t>
            </a:r>
          </a:p>
          <a:p>
            <a:pPr lvl="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Беседы.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42844" y="357166"/>
            <a:ext cx="7072362" cy="1714512"/>
          </a:xfrm>
          <a:prstGeom prst="cloud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Дорожные знаки    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6" name="Содержимое 5" descr="DSC_004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428868"/>
            <a:ext cx="4038600" cy="3571900"/>
          </a:xfrm>
        </p:spPr>
      </p:pic>
      <p:pic>
        <p:nvPicPr>
          <p:cNvPr id="1026" name="Picture 2" descr="C:\Users\dns\Desktop\Новая папка (3)\20180403_115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803915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>
            <a:off x="285720" y="142852"/>
            <a:ext cx="7643866" cy="2000264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Игры «Пешеходы и транспорт»,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«Цветные автомобили».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ns\Desktop\Новая папка (3)\20180428_12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960440" cy="3096344"/>
          </a:xfrm>
          <a:prstGeom prst="rect">
            <a:avLst/>
          </a:prstGeom>
          <a:noFill/>
        </p:spPr>
      </p:pic>
      <p:pic>
        <p:nvPicPr>
          <p:cNvPr id="2051" name="Picture 3" descr="C:\Users\dns\Desktop\Новая папка (3)\20180428_12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22447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Пешеходы</a:t>
            </a:r>
            <a:endParaRPr lang="ru-RU" dirty="0"/>
          </a:p>
        </p:txBody>
      </p:sp>
      <p:pic>
        <p:nvPicPr>
          <p:cNvPr id="3074" name="Picture 2" descr="C:\Users\dns\Desktop\Новая папка (3)\20180428_12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067944" cy="2880320"/>
          </a:xfrm>
          <a:prstGeom prst="rect">
            <a:avLst/>
          </a:prstGeom>
          <a:noFill/>
        </p:spPr>
      </p:pic>
      <p:pic>
        <p:nvPicPr>
          <p:cNvPr id="3075" name="Picture 3" descr="C:\Users\dns\Desktop\Новая папка (3)\20180428_12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485</Words>
  <Application>Microsoft Office PowerPoint</Application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Тема проекта: «Правила  дорожного движения знать нужно всем без исключения».   </vt:lpstr>
      <vt:lpstr>Слайд 2</vt:lpstr>
      <vt:lpstr>                       Гипотеза:</vt:lpstr>
      <vt:lpstr>                    Проект</vt:lpstr>
      <vt:lpstr>Этапы проведения проекта</vt:lpstr>
      <vt:lpstr>Основной этап:</vt:lpstr>
      <vt:lpstr>                        Дорожные знаки      </vt:lpstr>
      <vt:lpstr>Игры «Пешеходы и транспорт»,  «Цветные автомобили».</vt:lpstr>
      <vt:lpstr>  Пешеходы</vt:lpstr>
      <vt:lpstr>Слайд 10</vt:lpstr>
      <vt:lpstr>Игра ПДД</vt:lpstr>
      <vt:lpstr>Игра-Спецмашины</vt:lpstr>
      <vt:lpstr>Оформление уголков ПДД.</vt:lpstr>
      <vt:lpstr>Слайд 14</vt:lpstr>
      <vt:lpstr>Итоги реализации проекта:  </vt:lpstr>
      <vt:lpstr>  Вывод: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«Правила  дорожного движения нужно знать всем без исключения»</dc:title>
  <dc:creator>Пользователь Windows</dc:creator>
  <cp:lastModifiedBy>dns</cp:lastModifiedBy>
  <cp:revision>33</cp:revision>
  <dcterms:created xsi:type="dcterms:W3CDTF">2013-11-24T17:11:36Z</dcterms:created>
  <dcterms:modified xsi:type="dcterms:W3CDTF">2018-05-06T16:19:01Z</dcterms:modified>
</cp:coreProperties>
</file>