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shural.ru/mesta/sverdlovskaya-oblast/siser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shural.ru/article/travel/dom-bajova-sysert/" TargetMode="External"/><Relationship Id="rId4" Type="http://schemas.openxmlformats.org/officeDocument/2006/relationships/hyperlink" Target="https://nashural.ru/mesta/sverdlovskaya-oblast/ekaterinbu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1124744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Занятия по сказам П.П.Бажова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Выполнил воспитатель: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Вербяная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Ирина Николаевна.</a:t>
            </a: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познакомить детей с великим сказочником Урала П.П.Бажовым. Познакомить детей со сказом «Серебряное копытце», «Малахитовая шкатулка», «Хозяйка медной горы».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учить определять и мотивировать свое отношение к героям, замечая некоторые выразительные средства. Прививать нравственный интерес и любовь к богатой природе Урала.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Обучающие: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развивать речь, вызвать эмоциональный интерес  к произведениям П.П.Бажова, способствовать формированию грамматически правильного строя речи.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Воспитывающие: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воспитывать любовь к природе, воспитывать в детях доброту, интерес к виду произведений – сказ.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1" name="Picture 3" descr="F:\IMG-20190131-WA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764704"/>
            <a:ext cx="3832536" cy="2376264"/>
          </a:xfrm>
          <a:prstGeom prst="rect">
            <a:avLst/>
          </a:prstGeom>
          <a:noFill/>
        </p:spPr>
      </p:pic>
      <p:pic>
        <p:nvPicPr>
          <p:cNvPr id="22532" name="Picture 4" descr="F:\IMG-20190131-WA0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764704"/>
            <a:ext cx="3804016" cy="2376264"/>
          </a:xfrm>
          <a:prstGeom prst="rect">
            <a:avLst/>
          </a:prstGeom>
          <a:noFill/>
        </p:spPr>
      </p:pic>
      <p:pic>
        <p:nvPicPr>
          <p:cNvPr id="22533" name="Picture 5" descr="F:\IMG-20190131-WA00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464" y="3501008"/>
            <a:ext cx="3709218" cy="2376264"/>
          </a:xfrm>
          <a:prstGeom prst="rect">
            <a:avLst/>
          </a:prstGeom>
          <a:noFill/>
        </p:spPr>
      </p:pic>
      <p:pic>
        <p:nvPicPr>
          <p:cNvPr id="22534" name="Picture 6" descr="F:\IMG-20190131-WA00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501008"/>
            <a:ext cx="383712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5" name="Picture 3" descr="F:\IMG-20190131-WA0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908720"/>
            <a:ext cx="786384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87313" y="3068960"/>
            <a:ext cx="6962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3" name="Picture 5" descr="ÐÐÐÐÐ, ÐÐÐÐÐ ÐÐÐ¢Ð ÐÐÐÐ§ (1879â1950), ÑÑÑÑÐºÐ¸Ð¹ Ð¿Ð¸ÑÐ°ÑÐµÐ»Ñ, Ð²Ð¿ÐµÑÐ²ÑÐµ Ð²ÑÐ¿Ð¾Ð»Ð½Ð¸Ð» Ð»Ð¸ÑÐµÑ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83476"/>
            <a:ext cx="7560840" cy="5450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980728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Павел Петрович Бажов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родился в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поселке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Сысертского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завода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семье рабочего горного мастера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Петра Васильевича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Бажева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писателя был хорошим профессионалом, но с плохим характером,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тому же страдал пагубной любовью к горькой, поэтому семья постоянно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нуждалась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периоды, когда Петр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без работы, семья жила на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мама Павла Бажова выручала за рукоделье. Где-то в этот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букву «е» в фамилии заменили на «о». Дом, в котором родился 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годы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Павел Петрович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был построен в середине XIX века,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куплен его отцом в 1870 году. Дом этот, увы, сгорел в 1892 году. После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остался лишь флигель с цокольным этажом, находившийся во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Бажовых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Дом был продан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Бажовым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связи с переездом в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Екатеринбург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 дворе сохранились постройки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баня, сарай, конюшня.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70-х годах 20 века это ветхое здание было заменено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новоделом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марта 1980 года здесь располагается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мемориальный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дом-музей Бажова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6387" name="Picture 3" descr="F:\IMG-20190131-WA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836712"/>
            <a:ext cx="786384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1" name="Picture 3" descr="F:\IMG-20190131-WA00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980728"/>
            <a:ext cx="786384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5" name="Picture 3" descr="F:\IMG-20190131-WA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836712"/>
            <a:ext cx="786384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9" name="Picture 3" descr="F:\IMG-20190131-WA00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836712"/>
            <a:ext cx="786384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4" name="Picture 4" descr="F:\IMG-20190131-WA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836712"/>
            <a:ext cx="786384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dns\Desktop\flowers-border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7" name="Picture 3" descr="F:\IMG-20190131-WA0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" y="764704"/>
            <a:ext cx="786384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dns</cp:lastModifiedBy>
  <cp:revision>8</cp:revision>
  <dcterms:created xsi:type="dcterms:W3CDTF">2019-01-31T17:47:23Z</dcterms:created>
  <dcterms:modified xsi:type="dcterms:W3CDTF">2019-01-31T18:58:41Z</dcterms:modified>
</cp:coreProperties>
</file>