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Автоматизация звука </a:t>
            </a:r>
            <a:r>
              <a:rPr lang="en-US" sz="4800" b="1" dirty="0" smtClean="0">
                <a:solidFill>
                  <a:srgbClr val="002060"/>
                </a:solidFill>
                <a:latin typeface="Arial Black" pitchFamily="34" charset="0"/>
              </a:rPr>
              <a:t>[</a:t>
            </a: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л</a:t>
            </a:r>
            <a:r>
              <a:rPr lang="en-US" sz="4800" b="1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 в слогах</a:t>
            </a:r>
            <a:b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Автор: учитель-логопед Ржевская С.И.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ouse-dobr.krimedu.com/uploads/editor/799/69793/sitepage_23/images/2819349807687103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7999" cy="6858001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487303">
            <a:off x="3966911" y="658277"/>
            <a:ext cx="5368010" cy="1728192"/>
          </a:xfrm>
          <a:prstGeom prst="wedgeEllipseCallout">
            <a:avLst>
              <a:gd name="adj1" fmla="val -33095"/>
              <a:gd name="adj2" fmla="val 668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ЛЫ-ЛЫ-ЛЫ!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59.radikal.ru/i166/1004/c0/13ee51eb2f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0" y="1556792"/>
            <a:ext cx="9154440" cy="36004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jdenuno.com/APChemistry/airpla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3456384" cy="200250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43608" y="620688"/>
            <a:ext cx="2592288" cy="1368152"/>
          </a:xfrm>
          <a:prstGeom prst="cloudCallout">
            <a:avLst>
              <a:gd name="adj1" fmla="val -754"/>
              <a:gd name="adj2" fmla="val 2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Л-Л-Л</a:t>
            </a:r>
            <a:endParaRPr lang="ru-RU" sz="3200" b="1" dirty="0"/>
          </a:p>
        </p:txBody>
      </p:sp>
      <p:sp>
        <p:nvSpPr>
          <p:cNvPr id="5" name="Выноска-облако 4"/>
          <p:cNvSpPr/>
          <p:nvPr/>
        </p:nvSpPr>
        <p:spPr>
          <a:xfrm rot="839703">
            <a:off x="4977594" y="713272"/>
            <a:ext cx="3986187" cy="1979674"/>
          </a:xfrm>
          <a:prstGeom prst="cloudCallout">
            <a:avLst>
              <a:gd name="adj1" fmla="val -11926"/>
              <a:gd name="adj2" fmla="val 46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099580">
            <a:off x="6300192" y="4437112"/>
            <a:ext cx="2160240" cy="1584176"/>
          </a:xfrm>
          <a:prstGeom prst="cloudCallout">
            <a:avLst>
              <a:gd name="adj1" fmla="val -1948"/>
              <a:gd name="adj2" fmla="val 5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195736" y="4509120"/>
            <a:ext cx="2592288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3528" y="2708920"/>
            <a:ext cx="2592288" cy="1584176"/>
          </a:xfrm>
          <a:prstGeom prst="cloudCallout">
            <a:avLst>
              <a:gd name="adj1" fmla="val -5638"/>
              <a:gd name="adj2" fmla="val 7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3d/46/1a/8403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736974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19778891" flipH="1">
            <a:off x="-165938" y="606748"/>
            <a:ext cx="4779027" cy="1728192"/>
          </a:xfrm>
          <a:prstGeom prst="wedgeEllipseCallout">
            <a:avLst>
              <a:gd name="adj1" fmla="val -4970"/>
              <a:gd name="adj2" fmla="val 858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ЛЯ-ЛЯ-ЛЯ!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.liveinternet.ru/images/attach/c/5/86/663/86663160_86248818_ezhiksgarmoshko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7452320" cy="6858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2261331">
            <a:off x="4987836" y="960700"/>
            <a:ext cx="4528848" cy="1728192"/>
          </a:xfrm>
          <a:prstGeom prst="wedgeEllipseCallout">
            <a:avLst>
              <a:gd name="adj1" fmla="val -31513"/>
              <a:gd name="adj2" fmla="val 652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ЛИ-ЛИ-ЛИ!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xun.ge/uploads/posts/2011-01/1294731381_animacionnie-kartinki-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25138"/>
            <a:ext cx="4970134" cy="6195646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8901800" flipH="1">
            <a:off x="-88299" y="1120573"/>
            <a:ext cx="4779027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ЛЕ-ЛЕ-ЛЕ!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nimashki.ucoz.com/_ph/98/2/4270210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5" y="1"/>
            <a:ext cx="6480721" cy="6858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487303">
            <a:off x="3894902" y="1045702"/>
            <a:ext cx="5368010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ЛЮ-ЛЮ-ЛЮ!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0.hostingpics.net/pics/885825sqluj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90937"/>
            <a:ext cx="6336704" cy="59670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8901800" flipH="1">
            <a:off x="-412843" y="904548"/>
            <a:ext cx="4779027" cy="1728192"/>
          </a:xfrm>
          <a:prstGeom prst="wedgeEllipseCallout">
            <a:avLst>
              <a:gd name="adj1" fmla="val -37230"/>
              <a:gd name="adj2" fmla="val 74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ЛА-ЛА-ЛА!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20.privet.ru/lr/0b32ae9eb216bb6b6af49fbe496663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8021"/>
            <a:ext cx="3384376" cy="6611339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487303">
            <a:off x="3894902" y="1045702"/>
            <a:ext cx="5368010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ЛО-ЛО-ЛО!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c/4/84/434/84434290_70596339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6616148" cy="4905851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20608692">
            <a:off x="2258641" y="484192"/>
            <a:ext cx="5368010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ЛУ-ЛУ-ЛУ!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Автоматизация звука [л] в слогах  Автор: учитель-логопед Ржевская С.И.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d</cp:lastModifiedBy>
  <cp:revision>4</cp:revision>
  <dcterms:created xsi:type="dcterms:W3CDTF">2013-11-02T15:09:04Z</dcterms:created>
  <dcterms:modified xsi:type="dcterms:W3CDTF">2020-04-13T16:54:19Z</dcterms:modified>
</cp:coreProperties>
</file>