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69" r:id="rId4"/>
    <p:sldId id="270" r:id="rId5"/>
    <p:sldId id="256" r:id="rId6"/>
    <p:sldId id="271" r:id="rId7"/>
    <p:sldId id="257" r:id="rId8"/>
    <p:sldId id="272" r:id="rId9"/>
    <p:sldId id="258" r:id="rId10"/>
    <p:sldId id="259" r:id="rId11"/>
    <p:sldId id="260" r:id="rId12"/>
    <p:sldId id="275" r:id="rId13"/>
    <p:sldId id="261" r:id="rId14"/>
    <p:sldId id="276" r:id="rId15"/>
    <p:sldId id="262" r:id="rId16"/>
    <p:sldId id="277" r:id="rId17"/>
    <p:sldId id="263" r:id="rId18"/>
    <p:sldId id="278" r:id="rId19"/>
    <p:sldId id="264" r:id="rId20"/>
    <p:sldId id="279" r:id="rId21"/>
    <p:sldId id="266" r:id="rId22"/>
    <p:sldId id="267" r:id="rId23"/>
    <p:sldId id="280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8218915" cy="1793167"/>
          </a:xfrm>
        </p:spPr>
        <p:txBody>
          <a:bodyPr/>
          <a:lstStyle/>
          <a:p>
            <a:r>
              <a:rPr lang="ru-RU" dirty="0" smtClean="0"/>
              <a:t>Развитие просодии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6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Т</a:t>
            </a:r>
            <a:r>
              <a:rPr lang="ru-RU" dirty="0" smtClean="0"/>
              <a:t>ихо – громко - тихо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4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redba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" y="5589240"/>
            <a:ext cx="1238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014E-6 L 0.43646 -0.728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-36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46 -0.72803 L 0.8224 -0.00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36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А-а - а-а…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5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Администратор\Рабочий стол\about-monkey-con-StVal-det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3744416" cy="35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54209E-6 L -2.5E-6 -4.5420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4209E-6 L 0.25 -4.5420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54209E-6 L -5.55556E-7 -4.5420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54209E-6 L 3.33333E-6 -4.5420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54209E-6 L 3.33333E-6 -4.5420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54209E-6 L 3.33333E-6 -4.5420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Произносим фразу четко и по слогам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b033a6cb68a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Жужжим на выдохе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0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Documents and Settings\Администратор\Рабочий стол\564729effb6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1200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3723 C -0.01476 0.04001 -0.01737 0.04209 -0.01893 0.04532 C -0.0198 0.04717 -0.01962 0.04949 -0.02032 0.05134 C -0.02327 0.05943 -0.0257 0.06753 -0.02934 0.07516 C -0.0316 0.0851 -0.03264 0.09482 -0.03386 0.10499 C -0.03438 0.13621 -0.02726 0.1975 -0.04428 0.23219 C -0.04705 0.24445 -0.05539 0.25485 -0.06216 0.26387 C -0.06719 0.27058 -0.07049 0.27705 -0.07709 0.27983 C -0.09202 0.29972 -0.08872 0.29347 -0.1158 0.29579 C -0.12882 0.29509 -0.14184 0.29556 -0.15469 0.29371 C -0.15886 0.29301 -0.16129 0.28631 -0.16511 0.28376 C -0.16841 0.28168 -0.17205 0.28145 -0.17553 0.27983 C -0.18334 0.27012 -0.19063 0.25994 -0.19653 0.24815 C -0.19809 0.24121 -0.19948 0.23612 -0.20244 0.23011 C -0.20938 0.16766 -0.20695 0.10545 -0.19497 0.04532 C -0.19358 0.02729 -0.19289 0.00948 -0.19046 -0.00833 C -0.18837 -0.05065 -0.17987 -0.11564 -0.21893 -0.1316 C -0.225 -0.13738 -0.23247 -0.14108 -0.23976 -0.14362 C -0.27848 -0.1427 -0.32848 -0.16744 -0.35174 -0.1198 C -0.35382 -0.10731 -0.36077 -0.09575 -0.36511 -0.08395 C -0.36754 -0.07748 -0.36702 -0.07308 -0.37119 -0.068 C -0.37292 -0.06083 -0.37448 -0.05551 -0.37865 -0.05019 C -0.38021 -0.04325 -0.38299 -0.03724 -0.38455 -0.0303 C -0.38716 -0.01851 -0.38803 -0.00671 -0.38907 0.00555 C -0.38959 0.06313 -0.38959 0.12095 -0.39046 0.17853 C -0.3908 0.20721 -0.39497 0.24236 -0.40851 0.26595 C -0.41129 0.27775 -0.4198 0.28052 -0.42778 0.28376 C -0.43525 0.28307 -0.44271 0.28307 -0.45018 0.28191 C -0.45556 0.28122 -0.46181 0.27613 -0.46667 0.27382 C -0.47275 0.27104 -0.47848 0.26919 -0.48455 0.26595 C -0.48959 0.25925 -0.50139 0.24791 -0.50539 0.24005 C -0.50851 0.23381 -0.51216 0.22548 -0.51441 0.21831 C -0.51754 0.20814 -0.51875 0.19773 -0.52327 0.18848 C -0.52674 0.16651 -0.52969 0.145 -0.5323 0.1228 C -0.53403 0.10754 -0.54202 0.1006 -0.54566 0.08695 C -0.54775 0.07932 -0.54619 0.08256 -0.55018 0.07701 C -0.55244 0.06591 -0.55695 0.05643 -0.56216 0.04717 C -0.56424 0.03977 -0.56615 0.03769 -0.57119 0.0333 C -0.57171 0.03122 -0.57153 0.0289 -0.57257 0.02729 C -0.57362 0.02544 -0.5757 0.02497 -0.57709 0.02335 C -0.58455 0.01503 -0.5915 0.00555 -0.60105 0.00161 C -0.60556 -0.00486 -0.61962 -0.01157 -0.62639 -0.01434 C -0.64098 -0.02752 -0.66181 -0.01735 -0.67865 -0.01434 C -0.68473 -0.0118 -0.68525 -0.00856 -0.69202 -0.00648 C -0.69775 -0.00139 -0.70053 0.00647 -0.70695 0.00948 C -0.71042 0.01665 -0.72362 0.03029 -0.73073 0.0333 C -0.73646 0.03839 -0.74393 0.04024 -0.74879 0.04717 C -0.75382 0.05434 -0.75799 0.06059 -0.76372 0.06706 C -0.76928 0.07331 -0.77448 0.07678 -0.77709 0.08695 C -0.78004 0.09852 -0.7823 0.10615 -0.7875 0.11679 C -0.78855 0.11887 -0.78941 0.12072 -0.79046 0.1228 C -0.7915 0.12488 -0.79358 0.12881 -0.79358 0.12904 C -0.79462 0.13367 -0.79532 0.13876 -0.79792 0.14269 " pathEditMode="relative" rAng="0" ptsTypes="ffffffffffffffffffffffffffffffffffffffffffffffffffffA">
                                      <p:cBhvr>
                                        <p:cTn id="6" dur="8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53" y="2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Говорим голосами разных животных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Администратор\Рабочий стол\image3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42" y="1484784"/>
            <a:ext cx="4032448" cy="5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Администратор\Рабочий стол\24d8113a28f447543733f96ea77d40e25fddc41021052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5112568" cy="57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Администратор\Рабочий стол\Kroliki_anime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5521"/>
            <a:ext cx="1575048" cy="23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Громко – тихо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d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03" y="188640"/>
            <a:ext cx="5105400" cy="360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7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kutya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84" y="1556792"/>
            <a:ext cx="6013976" cy="47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Администратор\Рабочий стол\Puppy_beg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2009"/>
            <a:ext cx="1944216" cy="22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6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Восклицаем, спрашиваем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1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15044561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0653"/>
            <a:ext cx="4032448" cy="48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Администратор\Рабочий стол\exclamation-mark1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1669"/>
            <a:ext cx="4257717" cy="50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Администратор\Рабочий стол\tarodux-ca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960" flipH="1">
            <a:off x="7458503" y="2162559"/>
            <a:ext cx="1596132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7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97 -0.0007 C -0.10191 3.67253E-6 -0.11285 0.00046 -0.12378 0.00138 C -0.13524 0.00231 -0.15816 0.00532 -0.15816 0.00532 C -0.1717 0.01156 -0.16111 0.00717 -0.19097 0.01133 C -0.20555 0.01341 -0.21979 0.01873 -0.23455 0.02127 C -0.24253 0.02474 -0.24878 0.0296 -0.2566 0.03307 C -0.26285 0.03584 -0.27083 0.03654 -0.27604 0.04116 C -0.28142 0.04579 -0.27917 0.04463 -0.28507 0.04717 C -0.29184 0.05018 -0.29913 0.05088 -0.3059 0.05296 C -0.31389 0.06036 -0.31771 0.05897 -0.32847 0.06105 C -0.33507 0.06244 -0.34132 0.06637 -0.34774 0.06891 C -0.35191 0.07238 -0.35712 0.07354 -0.36111 0.07701 C -0.38125 0.09458 -0.40955 0.10152 -0.43298 0.10476 C -0.44392 0.10939 -0.42847 0.10337 -0.44774 0.10869 C -0.45278 0.11008 -0.45625 0.11447 -0.46111 0.11656 C -0.46805 0.1228 -0.47621 0.12534 -0.48351 0.13066 C -0.48976 0.13529 -0.49514 0.14038 -0.50139 0.14454 C -0.51215 0.15148 -0.52569 0.15286 -0.53732 0.15633 C -0.54219 0.16327 -0.54982 0.16651 -0.55677 0.16836 C -0.56094 0.17345 -0.56562 0.18038 -0.57014 0.18432 C -0.58107 0.1938 -0.59687 0.19102 -0.60885 0.19611 C -0.61892 0.20513 -0.63264 0.20351 -0.64184 0.21415 C -0.64444 0.21716 -0.64687 0.22086 -0.6493 0.22409 C -0.65173 0.22733 -0.65816 0.23196 -0.65816 0.23196 C -0.66163 0.23913 -0.66389 0.24329 -0.67014 0.24583 C -0.67517 0.25023 -0.67917 0.25185 -0.68507 0.25393 C -0.69531 0.26295 -0.69062 0.26017 -0.69844 0.26387 C -0.70278 0.27243 -0.70486 0.26942 -0.71042 0.27567 C -0.71805 0.28422 -0.71146 0.28006 -0.71944 0.28376 C -0.72274 0.29024 -0.725 0.29347 -0.72986 0.29764 C -0.73507 0.30781 -0.74496 0.32747 -0.75364 0.3314 C -0.76441 0.33649 -0.75191 0.33071 -0.76267 0.33533 C -0.76562 0.33672 -0.77153 0.33927 -0.77153 0.33927 C -0.77969 0.3469 -0.79028 0.35152 -0.8 0.35314 C -0.8092 0.3573 -0.81684 0.36517 -0.82535 0.37118 L -0.82083 0.36124 " pathEditMode="relative" ptsTypes="ffffffffffffffffffffffffffffffffffAA">
                                      <p:cBhvr>
                                        <p:cTn id="6" dur="1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Т</a:t>
            </a:r>
            <a:r>
              <a:rPr lang="ru-RU" dirty="0" smtClean="0"/>
              <a:t>ихо – громко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s://cf2.ppt-online.org/files2/slide/r/RHu5GhPDIxokETMfU3F81NrjQBJSW0cCAXmwLe4Oip/slide-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81" y="116632"/>
            <a:ext cx="65436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8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Администратор\Рабочий стол\tarodux-car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7826">
            <a:off x="39049" y="4470721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06568E-7 C 0.00209 -0.00786 0.00365 -0.01133 0.00903 -0.01596 C 0.01476 -0.02729 0.02118 -0.03955 0.03143 -0.04371 C 0.04202 -0.05319 0.0323 -0.04602 0.05678 -0.04972 C 0.06563 -0.05111 0.07483 -0.05389 0.08351 -0.05759 C 0.09098 -0.06753 0.10174 -0.07007 0.11198 -0.07354 C 0.11962 -0.08025 0.12865 -0.08233 0.13733 -0.08557 C 0.14184 -0.08719 0.1507 -0.09135 0.1507 -0.09135 C 0.16025 -0.09991 0.1599 -0.09736 0.16875 -0.10338 C 0.17466 -0.10731 0.17709 -0.11448 0.18351 -0.11725 C 0.18559 -0.1198 0.18716 -0.12327 0.18959 -0.12535 C 0.19358 -0.12858 0.20018 -0.12928 0.20452 -0.13113 C 0.20747 -0.13228 0.21059 -0.13344 0.21337 -0.13529 C 0.21546 -0.13668 0.21737 -0.1383 0.21945 -0.13922 C 0.22466 -0.14177 0.22518 -0.14015 0.22987 -0.14315 C 0.24914 -0.15611 0.26823 -0.16698 0.28959 -0.17299 C 0.29723 -0.17969 0.30434 -0.18594 0.31337 -0.18895 C 0.32101 -0.19149 0.32205 -0.18987 0.32987 -0.19496 C 0.34601 -0.2056 0.36563 -0.21184 0.38351 -0.21462 C 0.39705 -0.22017 0.40973 -0.22387 0.42379 -0.22664 C 0.43351 -0.23127 0.42205 -0.22595 0.43577 -0.23057 C 0.45573 -0.23705 0.46962 -0.24561 0.4908 -0.24861 C 0.50868 -0.25416 0.52674 -0.25994 0.5448 -0.26434 C 0.54966 -0.26549 0.55487 -0.26989 0.55973 -0.27035 C 0.57118 -0.27151 0.58264 -0.27151 0.5941 -0.27243 C 0.60556 -0.27336 0.6283 -0.27636 0.6283 -0.27636 C 0.64775 -0.28307 0.66632 -0.28816 0.68664 -0.29024 C 0.71632 -0.28932 0.74202 -0.28631 0.77014 -0.28631 " pathEditMode="relative" ptsTypes="fffffffffffffffffffffffffffA">
                                      <p:cBhvr>
                                        <p:cTn id="6" dur="1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Громко – тихо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Администратор\Рабочий стол\0_8528d_80c338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0"/>
            <a:ext cx="179190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10731E-6 L 0.85504 0.814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43" y="40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0_8528d_80c338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6185">
            <a:off x="7353172" y="5206959"/>
            <a:ext cx="1708358" cy="17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03053E-7 L -0.83055 -0.79602 " pathEditMode="relative" rAng="0" ptsTypes="AA">
                                      <p:cBhvr>
                                        <p:cTn id="6" dur="9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28" y="-39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Администратор\Рабочий стол\0_2eecf_856e1139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337090" cy="46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Воздушный поток</vt:lpstr>
      <vt:lpstr>1_Воздушный поток</vt:lpstr>
      <vt:lpstr>Развитие просодии </vt:lpstr>
      <vt:lpstr>Громко – тихо  </vt:lpstr>
      <vt:lpstr>Презентация PowerPoint</vt:lpstr>
      <vt:lpstr>Тихо – громко  </vt:lpstr>
      <vt:lpstr>Презентация PowerPoint</vt:lpstr>
      <vt:lpstr>Громко – тихо  </vt:lpstr>
      <vt:lpstr>Презентация PowerPoint</vt:lpstr>
      <vt:lpstr>Презентация PowerPoint</vt:lpstr>
      <vt:lpstr>Презентация PowerPoint</vt:lpstr>
      <vt:lpstr>Тихо – громко - тихо </vt:lpstr>
      <vt:lpstr>Презентация PowerPoint</vt:lpstr>
      <vt:lpstr>А-а - а-а… </vt:lpstr>
      <vt:lpstr>Презентация PowerPoint</vt:lpstr>
      <vt:lpstr>Произносим фразу четко и по слогам </vt:lpstr>
      <vt:lpstr>Презентация PowerPoint</vt:lpstr>
      <vt:lpstr>Жужжим на выдохе </vt:lpstr>
      <vt:lpstr>Презентация PowerPoint</vt:lpstr>
      <vt:lpstr>Говорим голосами разных животных </vt:lpstr>
      <vt:lpstr>Презентация PowerPoint</vt:lpstr>
      <vt:lpstr>Презентация PowerPoint</vt:lpstr>
      <vt:lpstr>Восклицаем, спрашиваем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</dc:creator>
  <cp:lastModifiedBy>d</cp:lastModifiedBy>
  <cp:revision>11</cp:revision>
  <dcterms:modified xsi:type="dcterms:W3CDTF">2020-04-14T09:32:33Z</dcterms:modified>
</cp:coreProperties>
</file>