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15" r:id="rId2"/>
    <p:sldId id="258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16" r:id="rId11"/>
    <p:sldId id="318" r:id="rId12"/>
    <p:sldId id="317" r:id="rId13"/>
    <p:sldId id="319" r:id="rId14"/>
    <p:sldId id="345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2" r:id="rId29"/>
    <p:sldId id="335" r:id="rId30"/>
    <p:sldId id="334" r:id="rId31"/>
    <p:sldId id="336" r:id="rId32"/>
    <p:sldId id="338" r:id="rId33"/>
    <p:sldId id="344" r:id="rId34"/>
    <p:sldId id="343" r:id="rId35"/>
    <p:sldId id="342" r:id="rId36"/>
    <p:sldId id="341" r:id="rId37"/>
    <p:sldId id="340" r:id="rId38"/>
    <p:sldId id="339" r:id="rId39"/>
    <p:sldId id="346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87" d="100"/>
          <a:sy n="87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88D7-27ED-48B2-8FC5-C6CDBF6219C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CA5F-00E9-40E3-99FF-BD7106BA4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3D0C-0EDE-4AC1-A844-664203D66F82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EFD1-2294-4CF5-89C8-E3E648794569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11A4-AA3B-4D82-B3ED-34C41A561390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018E-6215-4383-9038-5C9AA2DF3EEF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ACF-E842-4AD2-B517-5F49A7D8D6B9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0D1C-17F5-440F-9EC7-07422D3E511C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1804-48D4-4FD0-9975-1D69BC08A5E4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429-3D33-4F4D-AFE4-DE6CA867D981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F010-2150-49C9-A1EB-B0FCEC50C45C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EB9-F063-4178-9B31-718F7FF4D35F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2D18-5D67-4657-87BB-153DDF5CFD06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D3E1A0-D5B9-4B66-9478-E3FFDCABD6C3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Нет ног - ходим, </a:t>
            </a:r>
            <a:br>
              <a:rPr lang="ru-RU" sz="2400" dirty="0" smtClean="0"/>
            </a:br>
            <a:r>
              <a:rPr lang="ru-RU" sz="2400" dirty="0" smtClean="0"/>
              <a:t>Рта нет, а скажем: </a:t>
            </a:r>
            <a:br>
              <a:rPr lang="ru-RU" sz="2400" dirty="0" smtClean="0"/>
            </a:br>
            <a:r>
              <a:rPr lang="ru-RU" sz="2400" dirty="0" smtClean="0"/>
              <a:t>Когда спать, когда вставать, </a:t>
            </a:r>
            <a:br>
              <a:rPr lang="ru-RU" sz="2400" dirty="0" smtClean="0"/>
            </a:br>
            <a:r>
              <a:rPr lang="ru-RU" sz="2400" dirty="0" smtClean="0"/>
              <a:t>Когда работу начинать.</a:t>
            </a:r>
            <a:endParaRPr lang="ru-RU" sz="2400" dirty="0"/>
          </a:p>
        </p:txBody>
      </p:sp>
      <p:pic>
        <p:nvPicPr>
          <p:cNvPr id="1026" name="Picture 2" descr="http://www.eldorado.ru/photos/71/new_71080000_l_8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262434" cy="421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464114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«Лабиринт»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«Чего не стало?»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3571868" y="285728"/>
              <a:ext cx="2214578" cy="20717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214414" y="2428868"/>
              <a:ext cx="1928826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28572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18414" cy="555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Гимнастика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для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язычка</a:t>
            </a:r>
            <a:endParaRPr lang="ru-RU" sz="60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457200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6" y="2428868"/>
              <a:ext cx="2000264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1538" y="142852"/>
            <a:ext cx="7180951" cy="6500858"/>
            <a:chOff x="1071538" y="142852"/>
            <a:chExt cx="7180951" cy="6500858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142852"/>
              <a:ext cx="7180951" cy="6500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142976" y="4572008"/>
              <a:ext cx="2071702" cy="2000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180951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«Посчитай»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4045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«Кто у кого?»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3214686"/>
            <a:ext cx="3929090" cy="3500462"/>
            <a:chOff x="357158" y="2143116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58" y="214311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 l="4444" t="6610" r="2222" b="3053"/>
            <a:stretch>
              <a:fillRect/>
            </a:stretch>
          </p:blipFill>
          <p:spPr bwMode="auto">
            <a:xfrm>
              <a:off x="785786" y="2357430"/>
              <a:ext cx="307357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26"/>
          <p:cNvSpPr txBox="1">
            <a:spLocks/>
          </p:cNvSpPr>
          <p:nvPr/>
        </p:nvSpPr>
        <p:spPr>
          <a:xfrm>
            <a:off x="2500298" y="214290"/>
            <a:ext cx="4143404" cy="642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«Месим тесто»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29190" y="3214686"/>
            <a:ext cx="3929090" cy="3500462"/>
            <a:chOff x="4929190" y="2143116"/>
            <a:chExt cx="3929090" cy="350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29190" y="214311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 r="2083"/>
            <a:stretch>
              <a:fillRect/>
            </a:stretch>
          </p:blipFill>
          <p:spPr bwMode="auto">
            <a:xfrm>
              <a:off x="5357818" y="2571744"/>
              <a:ext cx="3254538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143240" y="1000108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Тесто мнем, мнем, мнем,</a:t>
            </a:r>
          </a:p>
          <a:p>
            <a:r>
              <a:rPr lang="ru-RU" dirty="0" smtClean="0"/>
              <a:t>Тесто жмем, жмем, жмем</a:t>
            </a:r>
          </a:p>
          <a:p>
            <a:r>
              <a:rPr lang="ru-RU" dirty="0" smtClean="0"/>
              <a:t>После скалку мы возьмем,</a:t>
            </a:r>
          </a:p>
          <a:p>
            <a:r>
              <a:rPr lang="ru-RU" dirty="0" smtClean="0"/>
              <a:t>Тесто тонко раскатаем,</a:t>
            </a:r>
          </a:p>
          <a:p>
            <a:r>
              <a:rPr lang="ru-RU" dirty="0" smtClean="0"/>
              <a:t>Выпекать пирог поставим.</a:t>
            </a:r>
          </a:p>
          <a:p>
            <a:r>
              <a:rPr lang="ru-RU" dirty="0" smtClean="0"/>
              <a:t>Раз два три, четыре, пять –</a:t>
            </a:r>
          </a:p>
          <a:p>
            <a:r>
              <a:rPr lang="ru-RU" dirty="0" smtClean="0"/>
              <a:t>Не пора ли вынимать?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56263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«Новые слова»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071546"/>
            <a:ext cx="25717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ХУДО — ...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БАС     —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ГАЙКА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ШАРЫ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ТАЙНИК — 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786314" y="1142984"/>
            <a:ext cx="30003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МЕЛ — ...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ВРАГ</a:t>
            </a:r>
            <a:r>
              <a:rPr lang="ru-RU" sz="2800" dirty="0" smtClean="0">
                <a:ea typeface="Times New Roman" pitchFamily="18" charset="0"/>
                <a:cs typeface="Microsoft Sans Serif" pitchFamily="34" charset="0"/>
              </a:rPr>
              <a:t> — ...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ПЛАН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КУЛИК — ...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ГРАММ   —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«Веселый поезд»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4535"/>
            <a:ext cx="6232525" cy="647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лилиния 5"/>
          <p:cNvSpPr/>
          <p:nvPr/>
        </p:nvSpPr>
        <p:spPr>
          <a:xfrm>
            <a:off x="2606409" y="1773716"/>
            <a:ext cx="2879991" cy="988209"/>
          </a:xfrm>
          <a:custGeom>
            <a:avLst/>
            <a:gdLst>
              <a:gd name="connsiteX0" fmla="*/ 15605 w 2879991"/>
              <a:gd name="connsiteY0" fmla="*/ 969484 h 988209"/>
              <a:gd name="connsiteX1" fmla="*/ 70690 w 2879991"/>
              <a:gd name="connsiteY1" fmla="*/ 903383 h 988209"/>
              <a:gd name="connsiteX2" fmla="*/ 125774 w 2879991"/>
              <a:gd name="connsiteY2" fmla="*/ 837282 h 988209"/>
              <a:gd name="connsiteX3" fmla="*/ 191875 w 2879991"/>
              <a:gd name="connsiteY3" fmla="*/ 793214 h 988209"/>
              <a:gd name="connsiteX4" fmla="*/ 224926 w 2879991"/>
              <a:gd name="connsiteY4" fmla="*/ 771180 h 988209"/>
              <a:gd name="connsiteX5" fmla="*/ 257977 w 2879991"/>
              <a:gd name="connsiteY5" fmla="*/ 749147 h 988209"/>
              <a:gd name="connsiteX6" fmla="*/ 313061 w 2879991"/>
              <a:gd name="connsiteY6" fmla="*/ 694062 h 988209"/>
              <a:gd name="connsiteX7" fmla="*/ 346111 w 2879991"/>
              <a:gd name="connsiteY7" fmla="*/ 661012 h 988209"/>
              <a:gd name="connsiteX8" fmla="*/ 379162 w 2879991"/>
              <a:gd name="connsiteY8" fmla="*/ 649995 h 988209"/>
              <a:gd name="connsiteX9" fmla="*/ 445263 w 2879991"/>
              <a:gd name="connsiteY9" fmla="*/ 605927 h 988209"/>
              <a:gd name="connsiteX10" fmla="*/ 478314 w 2879991"/>
              <a:gd name="connsiteY10" fmla="*/ 583894 h 988209"/>
              <a:gd name="connsiteX11" fmla="*/ 588483 w 2879991"/>
              <a:gd name="connsiteY11" fmla="*/ 539826 h 988209"/>
              <a:gd name="connsiteX12" fmla="*/ 654584 w 2879991"/>
              <a:gd name="connsiteY12" fmla="*/ 517792 h 988209"/>
              <a:gd name="connsiteX13" fmla="*/ 742719 w 2879991"/>
              <a:gd name="connsiteY13" fmla="*/ 484742 h 988209"/>
              <a:gd name="connsiteX14" fmla="*/ 852887 w 2879991"/>
              <a:gd name="connsiteY14" fmla="*/ 462708 h 988209"/>
              <a:gd name="connsiteX15" fmla="*/ 930005 w 2879991"/>
              <a:gd name="connsiteY15" fmla="*/ 440674 h 988209"/>
              <a:gd name="connsiteX16" fmla="*/ 963056 w 2879991"/>
              <a:gd name="connsiteY16" fmla="*/ 429657 h 988209"/>
              <a:gd name="connsiteX17" fmla="*/ 1062208 w 2879991"/>
              <a:gd name="connsiteY17" fmla="*/ 407624 h 988209"/>
              <a:gd name="connsiteX18" fmla="*/ 1194410 w 2879991"/>
              <a:gd name="connsiteY18" fmla="*/ 385590 h 988209"/>
              <a:gd name="connsiteX19" fmla="*/ 1227461 w 2879991"/>
              <a:gd name="connsiteY19" fmla="*/ 374573 h 988209"/>
              <a:gd name="connsiteX20" fmla="*/ 2229996 w 2879991"/>
              <a:gd name="connsiteY20" fmla="*/ 363556 h 988209"/>
              <a:gd name="connsiteX21" fmla="*/ 2285080 w 2879991"/>
              <a:gd name="connsiteY21" fmla="*/ 352539 h 988209"/>
              <a:gd name="connsiteX22" fmla="*/ 2373215 w 2879991"/>
              <a:gd name="connsiteY22" fmla="*/ 330506 h 988209"/>
              <a:gd name="connsiteX23" fmla="*/ 2439316 w 2879991"/>
              <a:gd name="connsiteY23" fmla="*/ 297455 h 988209"/>
              <a:gd name="connsiteX24" fmla="*/ 2472367 w 2879991"/>
              <a:gd name="connsiteY24" fmla="*/ 275421 h 988209"/>
              <a:gd name="connsiteX25" fmla="*/ 2538468 w 2879991"/>
              <a:gd name="connsiteY25" fmla="*/ 253388 h 988209"/>
              <a:gd name="connsiteX26" fmla="*/ 2626603 w 2879991"/>
              <a:gd name="connsiteY26" fmla="*/ 198303 h 988209"/>
              <a:gd name="connsiteX27" fmla="*/ 2725755 w 2879991"/>
              <a:gd name="connsiteY27" fmla="*/ 132202 h 988209"/>
              <a:gd name="connsiteX28" fmla="*/ 2758805 w 2879991"/>
              <a:gd name="connsiteY28" fmla="*/ 110168 h 988209"/>
              <a:gd name="connsiteX29" fmla="*/ 2824907 w 2879991"/>
              <a:gd name="connsiteY29" fmla="*/ 44067 h 988209"/>
              <a:gd name="connsiteX30" fmla="*/ 2879991 w 2879991"/>
              <a:gd name="connsiteY30" fmla="*/ 0 h 9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79991" h="988209">
                <a:moveTo>
                  <a:pt x="15605" y="969484"/>
                </a:moveTo>
                <a:cubicBezTo>
                  <a:pt x="70312" y="887424"/>
                  <a:pt x="0" y="988209"/>
                  <a:pt x="70690" y="903383"/>
                </a:cubicBezTo>
                <a:cubicBezTo>
                  <a:pt x="104193" y="863180"/>
                  <a:pt x="80035" y="872857"/>
                  <a:pt x="125774" y="837282"/>
                </a:cubicBezTo>
                <a:cubicBezTo>
                  <a:pt x="146677" y="821024"/>
                  <a:pt x="169841" y="807903"/>
                  <a:pt x="191875" y="793214"/>
                </a:cubicBezTo>
                <a:lnTo>
                  <a:pt x="224926" y="771180"/>
                </a:lnTo>
                <a:lnTo>
                  <a:pt x="257977" y="749147"/>
                </a:lnTo>
                <a:cubicBezTo>
                  <a:pt x="298370" y="688555"/>
                  <a:pt x="257978" y="739965"/>
                  <a:pt x="313061" y="694062"/>
                </a:cubicBezTo>
                <a:cubicBezTo>
                  <a:pt x="325030" y="684088"/>
                  <a:pt x="333148" y="669654"/>
                  <a:pt x="346111" y="661012"/>
                </a:cubicBezTo>
                <a:cubicBezTo>
                  <a:pt x="355774" y="654570"/>
                  <a:pt x="369010" y="655635"/>
                  <a:pt x="379162" y="649995"/>
                </a:cubicBezTo>
                <a:cubicBezTo>
                  <a:pt x="402311" y="637134"/>
                  <a:pt x="423229" y="620616"/>
                  <a:pt x="445263" y="605927"/>
                </a:cubicBezTo>
                <a:cubicBezTo>
                  <a:pt x="456280" y="598582"/>
                  <a:pt x="465753" y="588081"/>
                  <a:pt x="478314" y="583894"/>
                </a:cubicBezTo>
                <a:cubicBezTo>
                  <a:pt x="697541" y="510817"/>
                  <a:pt x="426381" y="604668"/>
                  <a:pt x="588483" y="539826"/>
                </a:cubicBezTo>
                <a:cubicBezTo>
                  <a:pt x="610047" y="531200"/>
                  <a:pt x="633020" y="526418"/>
                  <a:pt x="654584" y="517792"/>
                </a:cubicBezTo>
                <a:cubicBezTo>
                  <a:pt x="666975" y="512836"/>
                  <a:pt x="722310" y="489452"/>
                  <a:pt x="742719" y="484742"/>
                </a:cubicBezTo>
                <a:cubicBezTo>
                  <a:pt x="779210" y="476321"/>
                  <a:pt x="817359" y="474551"/>
                  <a:pt x="852887" y="462708"/>
                </a:cubicBezTo>
                <a:cubicBezTo>
                  <a:pt x="932132" y="436293"/>
                  <a:pt x="833171" y="468341"/>
                  <a:pt x="930005" y="440674"/>
                </a:cubicBezTo>
                <a:cubicBezTo>
                  <a:pt x="941171" y="437484"/>
                  <a:pt x="951890" y="432847"/>
                  <a:pt x="963056" y="429657"/>
                </a:cubicBezTo>
                <a:cubicBezTo>
                  <a:pt x="992754" y="421172"/>
                  <a:pt x="1032513" y="412864"/>
                  <a:pt x="1062208" y="407624"/>
                </a:cubicBezTo>
                <a:cubicBezTo>
                  <a:pt x="1106203" y="399860"/>
                  <a:pt x="1152027" y="399718"/>
                  <a:pt x="1194410" y="385590"/>
                </a:cubicBezTo>
                <a:cubicBezTo>
                  <a:pt x="1205427" y="381918"/>
                  <a:pt x="1215851" y="374820"/>
                  <a:pt x="1227461" y="374573"/>
                </a:cubicBezTo>
                <a:cubicBezTo>
                  <a:pt x="1561584" y="367464"/>
                  <a:pt x="1895818" y="367228"/>
                  <a:pt x="2229996" y="363556"/>
                </a:cubicBezTo>
                <a:cubicBezTo>
                  <a:pt x="2248357" y="359884"/>
                  <a:pt x="2266835" y="356749"/>
                  <a:pt x="2285080" y="352539"/>
                </a:cubicBezTo>
                <a:cubicBezTo>
                  <a:pt x="2314587" y="345730"/>
                  <a:pt x="2373215" y="330506"/>
                  <a:pt x="2373215" y="330506"/>
                </a:cubicBezTo>
                <a:cubicBezTo>
                  <a:pt x="2467936" y="267359"/>
                  <a:pt x="2348092" y="343068"/>
                  <a:pt x="2439316" y="297455"/>
                </a:cubicBezTo>
                <a:cubicBezTo>
                  <a:pt x="2451159" y="291533"/>
                  <a:pt x="2460267" y="280799"/>
                  <a:pt x="2472367" y="275421"/>
                </a:cubicBezTo>
                <a:cubicBezTo>
                  <a:pt x="2493591" y="265988"/>
                  <a:pt x="2538468" y="253388"/>
                  <a:pt x="2538468" y="253388"/>
                </a:cubicBezTo>
                <a:cubicBezTo>
                  <a:pt x="2591323" y="174106"/>
                  <a:pt x="2516477" y="271720"/>
                  <a:pt x="2626603" y="198303"/>
                </a:cubicBezTo>
                <a:lnTo>
                  <a:pt x="2725755" y="132202"/>
                </a:lnTo>
                <a:cubicBezTo>
                  <a:pt x="2736772" y="124857"/>
                  <a:pt x="2749442" y="119530"/>
                  <a:pt x="2758805" y="110168"/>
                </a:cubicBezTo>
                <a:cubicBezTo>
                  <a:pt x="2780839" y="88134"/>
                  <a:pt x="2798980" y="61352"/>
                  <a:pt x="2824907" y="44067"/>
                </a:cubicBezTo>
                <a:cubicBezTo>
                  <a:pt x="2866599" y="16271"/>
                  <a:pt x="2848594" y="31395"/>
                  <a:pt x="2879991" y="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439798" y="1773716"/>
            <a:ext cx="490000" cy="1035585"/>
          </a:xfrm>
          <a:custGeom>
            <a:avLst/>
            <a:gdLst>
              <a:gd name="connsiteX0" fmla="*/ 451691 w 490000"/>
              <a:gd name="connsiteY0" fmla="*/ 1035585 h 1035585"/>
              <a:gd name="connsiteX1" fmla="*/ 462708 w 490000"/>
              <a:gd name="connsiteY1" fmla="*/ 870332 h 1035585"/>
              <a:gd name="connsiteX2" fmla="*/ 451691 w 490000"/>
              <a:gd name="connsiteY2" fmla="*/ 826265 h 1035585"/>
              <a:gd name="connsiteX3" fmla="*/ 418641 w 490000"/>
              <a:gd name="connsiteY3" fmla="*/ 793214 h 1035585"/>
              <a:gd name="connsiteX4" fmla="*/ 396607 w 490000"/>
              <a:gd name="connsiteY4" fmla="*/ 760164 h 1035585"/>
              <a:gd name="connsiteX5" fmla="*/ 352539 w 490000"/>
              <a:gd name="connsiteY5" fmla="*/ 683045 h 1035585"/>
              <a:gd name="connsiteX6" fmla="*/ 319489 w 490000"/>
              <a:gd name="connsiteY6" fmla="*/ 649995 h 1035585"/>
              <a:gd name="connsiteX7" fmla="*/ 308472 w 490000"/>
              <a:gd name="connsiteY7" fmla="*/ 616944 h 1035585"/>
              <a:gd name="connsiteX8" fmla="*/ 264404 w 490000"/>
              <a:gd name="connsiteY8" fmla="*/ 539826 h 1035585"/>
              <a:gd name="connsiteX9" fmla="*/ 253388 w 490000"/>
              <a:gd name="connsiteY9" fmla="*/ 506776 h 1035585"/>
              <a:gd name="connsiteX10" fmla="*/ 198303 w 490000"/>
              <a:gd name="connsiteY10" fmla="*/ 440674 h 1035585"/>
              <a:gd name="connsiteX11" fmla="*/ 176269 w 490000"/>
              <a:gd name="connsiteY11" fmla="*/ 407624 h 1035585"/>
              <a:gd name="connsiteX12" fmla="*/ 121185 w 490000"/>
              <a:gd name="connsiteY12" fmla="*/ 308472 h 1035585"/>
              <a:gd name="connsiteX13" fmla="*/ 110168 w 490000"/>
              <a:gd name="connsiteY13" fmla="*/ 275421 h 1035585"/>
              <a:gd name="connsiteX14" fmla="*/ 88135 w 490000"/>
              <a:gd name="connsiteY14" fmla="*/ 242371 h 1035585"/>
              <a:gd name="connsiteX15" fmla="*/ 77118 w 490000"/>
              <a:gd name="connsiteY15" fmla="*/ 198303 h 1035585"/>
              <a:gd name="connsiteX16" fmla="*/ 33050 w 490000"/>
              <a:gd name="connsiteY16" fmla="*/ 132202 h 1035585"/>
              <a:gd name="connsiteX17" fmla="*/ 11016 w 490000"/>
              <a:gd name="connsiteY17" fmla="*/ 66101 h 1035585"/>
              <a:gd name="connsiteX18" fmla="*/ 0 w 490000"/>
              <a:gd name="connsiteY18" fmla="*/ 33050 h 1035585"/>
              <a:gd name="connsiteX19" fmla="*/ 0 w 490000"/>
              <a:gd name="connsiteY19" fmla="*/ 0 h 103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0000" h="1035585">
                <a:moveTo>
                  <a:pt x="451691" y="1035585"/>
                </a:moveTo>
                <a:cubicBezTo>
                  <a:pt x="490000" y="958969"/>
                  <a:pt x="479819" y="998660"/>
                  <a:pt x="462708" y="870332"/>
                </a:cubicBezTo>
                <a:cubicBezTo>
                  <a:pt x="460707" y="855324"/>
                  <a:pt x="459203" y="839411"/>
                  <a:pt x="451691" y="826265"/>
                </a:cubicBezTo>
                <a:cubicBezTo>
                  <a:pt x="443961" y="812738"/>
                  <a:pt x="428615" y="805183"/>
                  <a:pt x="418641" y="793214"/>
                </a:cubicBezTo>
                <a:cubicBezTo>
                  <a:pt x="410165" y="783042"/>
                  <a:pt x="403176" y="771660"/>
                  <a:pt x="396607" y="760164"/>
                </a:cubicBezTo>
                <a:cubicBezTo>
                  <a:pt x="377014" y="725877"/>
                  <a:pt x="376941" y="712327"/>
                  <a:pt x="352539" y="683045"/>
                </a:cubicBezTo>
                <a:cubicBezTo>
                  <a:pt x="342565" y="671076"/>
                  <a:pt x="330506" y="661012"/>
                  <a:pt x="319489" y="649995"/>
                </a:cubicBezTo>
                <a:cubicBezTo>
                  <a:pt x="315817" y="638978"/>
                  <a:pt x="313047" y="627618"/>
                  <a:pt x="308472" y="616944"/>
                </a:cubicBezTo>
                <a:cubicBezTo>
                  <a:pt x="291700" y="577809"/>
                  <a:pt x="286531" y="573017"/>
                  <a:pt x="264404" y="539826"/>
                </a:cubicBezTo>
                <a:cubicBezTo>
                  <a:pt x="260732" y="528809"/>
                  <a:pt x="258581" y="517163"/>
                  <a:pt x="253388" y="506776"/>
                </a:cubicBezTo>
                <a:cubicBezTo>
                  <a:pt x="232875" y="465748"/>
                  <a:pt x="228758" y="477219"/>
                  <a:pt x="198303" y="440674"/>
                </a:cubicBezTo>
                <a:cubicBezTo>
                  <a:pt x="189827" y="430502"/>
                  <a:pt x="183614" y="418641"/>
                  <a:pt x="176269" y="407624"/>
                </a:cubicBezTo>
                <a:cubicBezTo>
                  <a:pt x="149309" y="326742"/>
                  <a:pt x="170659" y="357946"/>
                  <a:pt x="121185" y="308472"/>
                </a:cubicBezTo>
                <a:cubicBezTo>
                  <a:pt x="117513" y="297455"/>
                  <a:pt x="115361" y="285808"/>
                  <a:pt x="110168" y="275421"/>
                </a:cubicBezTo>
                <a:cubicBezTo>
                  <a:pt x="104247" y="263578"/>
                  <a:pt x="93351" y="254541"/>
                  <a:pt x="88135" y="242371"/>
                </a:cubicBezTo>
                <a:cubicBezTo>
                  <a:pt x="82171" y="228454"/>
                  <a:pt x="83889" y="211846"/>
                  <a:pt x="77118" y="198303"/>
                </a:cubicBezTo>
                <a:cubicBezTo>
                  <a:pt x="65275" y="174617"/>
                  <a:pt x="41424" y="157324"/>
                  <a:pt x="33050" y="132202"/>
                </a:cubicBezTo>
                <a:lnTo>
                  <a:pt x="11016" y="66101"/>
                </a:lnTo>
                <a:cubicBezTo>
                  <a:pt x="7344" y="55084"/>
                  <a:pt x="0" y="44663"/>
                  <a:pt x="0" y="3305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541484" y="1806766"/>
            <a:ext cx="1553379" cy="1035586"/>
          </a:xfrm>
          <a:custGeom>
            <a:avLst/>
            <a:gdLst>
              <a:gd name="connsiteX0" fmla="*/ 1553379 w 1553379"/>
              <a:gd name="connsiteY0" fmla="*/ 1035586 h 1035586"/>
              <a:gd name="connsiteX1" fmla="*/ 1542362 w 1553379"/>
              <a:gd name="connsiteY1" fmla="*/ 1002535 h 1035586"/>
              <a:gd name="connsiteX2" fmla="*/ 1476261 w 1553379"/>
              <a:gd name="connsiteY2" fmla="*/ 892367 h 1035586"/>
              <a:gd name="connsiteX3" fmla="*/ 1432193 w 1553379"/>
              <a:gd name="connsiteY3" fmla="*/ 815248 h 1035586"/>
              <a:gd name="connsiteX4" fmla="*/ 1366092 w 1553379"/>
              <a:gd name="connsiteY4" fmla="*/ 727114 h 1035586"/>
              <a:gd name="connsiteX5" fmla="*/ 1355075 w 1553379"/>
              <a:gd name="connsiteY5" fmla="*/ 694063 h 1035586"/>
              <a:gd name="connsiteX6" fmla="*/ 1277957 w 1553379"/>
              <a:gd name="connsiteY6" fmla="*/ 616945 h 1035586"/>
              <a:gd name="connsiteX7" fmla="*/ 1211856 w 1553379"/>
              <a:gd name="connsiteY7" fmla="*/ 561861 h 1035586"/>
              <a:gd name="connsiteX8" fmla="*/ 1167788 w 1553379"/>
              <a:gd name="connsiteY8" fmla="*/ 528810 h 1035586"/>
              <a:gd name="connsiteX9" fmla="*/ 1123721 w 1553379"/>
              <a:gd name="connsiteY9" fmla="*/ 506776 h 1035586"/>
              <a:gd name="connsiteX10" fmla="*/ 1090670 w 1553379"/>
              <a:gd name="connsiteY10" fmla="*/ 495759 h 1035586"/>
              <a:gd name="connsiteX11" fmla="*/ 980502 w 1553379"/>
              <a:gd name="connsiteY11" fmla="*/ 440675 h 1035586"/>
              <a:gd name="connsiteX12" fmla="*/ 914400 w 1553379"/>
              <a:gd name="connsiteY12" fmla="*/ 396607 h 1035586"/>
              <a:gd name="connsiteX13" fmla="*/ 782198 w 1553379"/>
              <a:gd name="connsiteY13" fmla="*/ 341523 h 1035586"/>
              <a:gd name="connsiteX14" fmla="*/ 683046 w 1553379"/>
              <a:gd name="connsiteY14" fmla="*/ 308473 h 1035586"/>
              <a:gd name="connsiteX15" fmla="*/ 649996 w 1553379"/>
              <a:gd name="connsiteY15" fmla="*/ 297456 h 1035586"/>
              <a:gd name="connsiteX16" fmla="*/ 583894 w 1553379"/>
              <a:gd name="connsiteY16" fmla="*/ 253388 h 1035586"/>
              <a:gd name="connsiteX17" fmla="*/ 550844 w 1553379"/>
              <a:gd name="connsiteY17" fmla="*/ 242371 h 1035586"/>
              <a:gd name="connsiteX18" fmla="*/ 440675 w 1553379"/>
              <a:gd name="connsiteY18" fmla="*/ 165253 h 1035586"/>
              <a:gd name="connsiteX19" fmla="*/ 407624 w 1553379"/>
              <a:gd name="connsiteY19" fmla="*/ 143220 h 1035586"/>
              <a:gd name="connsiteX20" fmla="*/ 374574 w 1553379"/>
              <a:gd name="connsiteY20" fmla="*/ 132203 h 1035586"/>
              <a:gd name="connsiteX21" fmla="*/ 341523 w 1553379"/>
              <a:gd name="connsiteY21" fmla="*/ 110169 h 1035586"/>
              <a:gd name="connsiteX22" fmla="*/ 187287 w 1553379"/>
              <a:gd name="connsiteY22" fmla="*/ 66101 h 1035586"/>
              <a:gd name="connsiteX23" fmla="*/ 143220 w 1553379"/>
              <a:gd name="connsiteY23" fmla="*/ 55085 h 1035586"/>
              <a:gd name="connsiteX24" fmla="*/ 110169 w 1553379"/>
              <a:gd name="connsiteY24" fmla="*/ 44068 h 1035586"/>
              <a:gd name="connsiteX25" fmla="*/ 22034 w 1553379"/>
              <a:gd name="connsiteY25" fmla="*/ 22034 h 1035586"/>
              <a:gd name="connsiteX26" fmla="*/ 0 w 1553379"/>
              <a:gd name="connsiteY26" fmla="*/ 0 h 10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3379" h="1035586">
                <a:moveTo>
                  <a:pt x="1553379" y="1035586"/>
                </a:moveTo>
                <a:cubicBezTo>
                  <a:pt x="1549707" y="1024569"/>
                  <a:pt x="1547556" y="1012922"/>
                  <a:pt x="1542362" y="1002535"/>
                </a:cubicBezTo>
                <a:cubicBezTo>
                  <a:pt x="1456368" y="830548"/>
                  <a:pt x="1530529" y="987336"/>
                  <a:pt x="1476261" y="892367"/>
                </a:cubicBezTo>
                <a:cubicBezTo>
                  <a:pt x="1420354" y="794529"/>
                  <a:pt x="1485872" y="895767"/>
                  <a:pt x="1432193" y="815248"/>
                </a:cubicBezTo>
                <a:cubicBezTo>
                  <a:pt x="1409897" y="726067"/>
                  <a:pt x="1441658" y="815275"/>
                  <a:pt x="1366092" y="727114"/>
                </a:cubicBezTo>
                <a:cubicBezTo>
                  <a:pt x="1358534" y="718297"/>
                  <a:pt x="1362330" y="703131"/>
                  <a:pt x="1355075" y="694063"/>
                </a:cubicBezTo>
                <a:cubicBezTo>
                  <a:pt x="1332365" y="665675"/>
                  <a:pt x="1303663" y="642651"/>
                  <a:pt x="1277957" y="616945"/>
                </a:cubicBezTo>
                <a:cubicBezTo>
                  <a:pt x="1226518" y="565506"/>
                  <a:pt x="1265540" y="600206"/>
                  <a:pt x="1211856" y="561861"/>
                </a:cubicBezTo>
                <a:cubicBezTo>
                  <a:pt x="1196914" y="551189"/>
                  <a:pt x="1183359" y="538542"/>
                  <a:pt x="1167788" y="528810"/>
                </a:cubicBezTo>
                <a:cubicBezTo>
                  <a:pt x="1153861" y="520106"/>
                  <a:pt x="1138816" y="513245"/>
                  <a:pt x="1123721" y="506776"/>
                </a:cubicBezTo>
                <a:cubicBezTo>
                  <a:pt x="1113047" y="502201"/>
                  <a:pt x="1100822" y="501399"/>
                  <a:pt x="1090670" y="495759"/>
                </a:cubicBezTo>
                <a:cubicBezTo>
                  <a:pt x="983352" y="436138"/>
                  <a:pt x="1066623" y="462206"/>
                  <a:pt x="980502" y="440675"/>
                </a:cubicBezTo>
                <a:cubicBezTo>
                  <a:pt x="958468" y="425986"/>
                  <a:pt x="939523" y="404981"/>
                  <a:pt x="914400" y="396607"/>
                </a:cubicBezTo>
                <a:cubicBezTo>
                  <a:pt x="743038" y="339488"/>
                  <a:pt x="955931" y="413913"/>
                  <a:pt x="782198" y="341523"/>
                </a:cubicBezTo>
                <a:cubicBezTo>
                  <a:pt x="782157" y="341506"/>
                  <a:pt x="699592" y="313988"/>
                  <a:pt x="683046" y="308473"/>
                </a:cubicBezTo>
                <a:cubicBezTo>
                  <a:pt x="672029" y="304801"/>
                  <a:pt x="659658" y="303898"/>
                  <a:pt x="649996" y="297456"/>
                </a:cubicBezTo>
                <a:cubicBezTo>
                  <a:pt x="627962" y="282767"/>
                  <a:pt x="609017" y="261762"/>
                  <a:pt x="583894" y="253388"/>
                </a:cubicBezTo>
                <a:cubicBezTo>
                  <a:pt x="572877" y="249716"/>
                  <a:pt x="560995" y="248011"/>
                  <a:pt x="550844" y="242371"/>
                </a:cubicBezTo>
                <a:cubicBezTo>
                  <a:pt x="505249" y="217040"/>
                  <a:pt x="481116" y="194139"/>
                  <a:pt x="440675" y="165253"/>
                </a:cubicBezTo>
                <a:cubicBezTo>
                  <a:pt x="429901" y="157557"/>
                  <a:pt x="419467" y="149141"/>
                  <a:pt x="407624" y="143220"/>
                </a:cubicBezTo>
                <a:cubicBezTo>
                  <a:pt x="397237" y="138027"/>
                  <a:pt x="384961" y="137396"/>
                  <a:pt x="374574" y="132203"/>
                </a:cubicBezTo>
                <a:cubicBezTo>
                  <a:pt x="362731" y="126281"/>
                  <a:pt x="353623" y="115547"/>
                  <a:pt x="341523" y="110169"/>
                </a:cubicBezTo>
                <a:cubicBezTo>
                  <a:pt x="300882" y="92106"/>
                  <a:pt x="227301" y="76104"/>
                  <a:pt x="187287" y="66101"/>
                </a:cubicBezTo>
                <a:cubicBezTo>
                  <a:pt x="172598" y="62429"/>
                  <a:pt x="157584" y="59873"/>
                  <a:pt x="143220" y="55085"/>
                </a:cubicBezTo>
                <a:cubicBezTo>
                  <a:pt x="132203" y="51413"/>
                  <a:pt x="121435" y="46885"/>
                  <a:pt x="110169" y="44068"/>
                </a:cubicBezTo>
                <a:cubicBezTo>
                  <a:pt x="96629" y="40683"/>
                  <a:pt x="40022" y="32827"/>
                  <a:pt x="22034" y="22034"/>
                </a:cubicBezTo>
                <a:cubicBezTo>
                  <a:pt x="13127" y="16690"/>
                  <a:pt x="7345" y="7345"/>
                  <a:pt x="0" y="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668617" y="1850834"/>
            <a:ext cx="790646" cy="1927952"/>
          </a:xfrm>
          <a:custGeom>
            <a:avLst/>
            <a:gdLst>
              <a:gd name="connsiteX0" fmla="*/ 0 w 790646"/>
              <a:gd name="connsiteY0" fmla="*/ 1927952 h 1927952"/>
              <a:gd name="connsiteX1" fmla="*/ 33050 w 790646"/>
              <a:gd name="connsiteY1" fmla="*/ 1795749 h 1927952"/>
              <a:gd name="connsiteX2" fmla="*/ 77118 w 790646"/>
              <a:gd name="connsiteY2" fmla="*/ 1630496 h 1927952"/>
              <a:gd name="connsiteX3" fmla="*/ 88135 w 790646"/>
              <a:gd name="connsiteY3" fmla="*/ 1564395 h 1927952"/>
              <a:gd name="connsiteX4" fmla="*/ 99152 w 790646"/>
              <a:gd name="connsiteY4" fmla="*/ 1465243 h 1927952"/>
              <a:gd name="connsiteX5" fmla="*/ 121185 w 790646"/>
              <a:gd name="connsiteY5" fmla="*/ 1432193 h 1927952"/>
              <a:gd name="connsiteX6" fmla="*/ 143219 w 790646"/>
              <a:gd name="connsiteY6" fmla="*/ 1366091 h 1927952"/>
              <a:gd name="connsiteX7" fmla="*/ 198303 w 790646"/>
              <a:gd name="connsiteY7" fmla="*/ 1255923 h 1927952"/>
              <a:gd name="connsiteX8" fmla="*/ 231354 w 790646"/>
              <a:gd name="connsiteY8" fmla="*/ 1189821 h 1927952"/>
              <a:gd name="connsiteX9" fmla="*/ 286438 w 790646"/>
              <a:gd name="connsiteY9" fmla="*/ 1079653 h 1927952"/>
              <a:gd name="connsiteX10" fmla="*/ 341523 w 790646"/>
              <a:gd name="connsiteY10" fmla="*/ 991518 h 1927952"/>
              <a:gd name="connsiteX11" fmla="*/ 374573 w 790646"/>
              <a:gd name="connsiteY11" fmla="*/ 958467 h 1927952"/>
              <a:gd name="connsiteX12" fmla="*/ 418641 w 790646"/>
              <a:gd name="connsiteY12" fmla="*/ 892366 h 1927952"/>
              <a:gd name="connsiteX13" fmla="*/ 451691 w 790646"/>
              <a:gd name="connsiteY13" fmla="*/ 848299 h 1927952"/>
              <a:gd name="connsiteX14" fmla="*/ 473725 w 790646"/>
              <a:gd name="connsiteY14" fmla="*/ 815248 h 1927952"/>
              <a:gd name="connsiteX15" fmla="*/ 517793 w 790646"/>
              <a:gd name="connsiteY15" fmla="*/ 782197 h 1927952"/>
              <a:gd name="connsiteX16" fmla="*/ 550843 w 790646"/>
              <a:gd name="connsiteY16" fmla="*/ 749147 h 1927952"/>
              <a:gd name="connsiteX17" fmla="*/ 572877 w 790646"/>
              <a:gd name="connsiteY17" fmla="*/ 705079 h 1927952"/>
              <a:gd name="connsiteX18" fmla="*/ 616944 w 790646"/>
              <a:gd name="connsiteY18" fmla="*/ 683046 h 1927952"/>
              <a:gd name="connsiteX19" fmla="*/ 649995 w 790646"/>
              <a:gd name="connsiteY19" fmla="*/ 638978 h 1927952"/>
              <a:gd name="connsiteX20" fmla="*/ 716096 w 790646"/>
              <a:gd name="connsiteY20" fmla="*/ 572877 h 1927952"/>
              <a:gd name="connsiteX21" fmla="*/ 749147 w 790646"/>
              <a:gd name="connsiteY21" fmla="*/ 506776 h 1927952"/>
              <a:gd name="connsiteX22" fmla="*/ 771181 w 790646"/>
              <a:gd name="connsiteY22" fmla="*/ 473725 h 1927952"/>
              <a:gd name="connsiteX23" fmla="*/ 782197 w 790646"/>
              <a:gd name="connsiteY23" fmla="*/ 0 h 19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0646" h="1927952">
                <a:moveTo>
                  <a:pt x="0" y="1927952"/>
                </a:moveTo>
                <a:cubicBezTo>
                  <a:pt x="11017" y="1883884"/>
                  <a:pt x="21346" y="1839639"/>
                  <a:pt x="33050" y="1795749"/>
                </a:cubicBezTo>
                <a:cubicBezTo>
                  <a:pt x="58743" y="1699398"/>
                  <a:pt x="40032" y="1853011"/>
                  <a:pt x="77118" y="1630496"/>
                </a:cubicBezTo>
                <a:cubicBezTo>
                  <a:pt x="80790" y="1608462"/>
                  <a:pt x="85183" y="1586537"/>
                  <a:pt x="88135" y="1564395"/>
                </a:cubicBezTo>
                <a:cubicBezTo>
                  <a:pt x="92530" y="1531433"/>
                  <a:pt x="91087" y="1497504"/>
                  <a:pt x="99152" y="1465243"/>
                </a:cubicBezTo>
                <a:cubicBezTo>
                  <a:pt x="102363" y="1452398"/>
                  <a:pt x="115808" y="1444292"/>
                  <a:pt x="121185" y="1432193"/>
                </a:cubicBezTo>
                <a:cubicBezTo>
                  <a:pt x="130618" y="1410969"/>
                  <a:pt x="133910" y="1387370"/>
                  <a:pt x="143219" y="1366091"/>
                </a:cubicBezTo>
                <a:cubicBezTo>
                  <a:pt x="159675" y="1328476"/>
                  <a:pt x="185320" y="1294873"/>
                  <a:pt x="198303" y="1255923"/>
                </a:cubicBezTo>
                <a:cubicBezTo>
                  <a:pt x="213507" y="1210311"/>
                  <a:pt x="202878" y="1232535"/>
                  <a:pt x="231354" y="1189821"/>
                </a:cubicBezTo>
                <a:cubicBezTo>
                  <a:pt x="250936" y="1111493"/>
                  <a:pt x="230225" y="1173342"/>
                  <a:pt x="286438" y="1079653"/>
                </a:cubicBezTo>
                <a:cubicBezTo>
                  <a:pt x="291050" y="1071967"/>
                  <a:pt x="329408" y="1006056"/>
                  <a:pt x="341523" y="991518"/>
                </a:cubicBezTo>
                <a:cubicBezTo>
                  <a:pt x="351497" y="979549"/>
                  <a:pt x="365008" y="970765"/>
                  <a:pt x="374573" y="958467"/>
                </a:cubicBezTo>
                <a:cubicBezTo>
                  <a:pt x="390831" y="937564"/>
                  <a:pt x="402752" y="913551"/>
                  <a:pt x="418641" y="892366"/>
                </a:cubicBezTo>
                <a:cubicBezTo>
                  <a:pt x="429658" y="877677"/>
                  <a:pt x="441019" y="863240"/>
                  <a:pt x="451691" y="848299"/>
                </a:cubicBezTo>
                <a:cubicBezTo>
                  <a:pt x="459387" y="837525"/>
                  <a:pt x="464362" y="824611"/>
                  <a:pt x="473725" y="815248"/>
                </a:cubicBezTo>
                <a:cubicBezTo>
                  <a:pt x="486709" y="802264"/>
                  <a:pt x="503852" y="794147"/>
                  <a:pt x="517793" y="782197"/>
                </a:cubicBezTo>
                <a:cubicBezTo>
                  <a:pt x="529622" y="772058"/>
                  <a:pt x="541787" y="761825"/>
                  <a:pt x="550843" y="749147"/>
                </a:cubicBezTo>
                <a:cubicBezTo>
                  <a:pt x="560389" y="735783"/>
                  <a:pt x="561264" y="716692"/>
                  <a:pt x="572877" y="705079"/>
                </a:cubicBezTo>
                <a:cubicBezTo>
                  <a:pt x="584490" y="693466"/>
                  <a:pt x="602255" y="690390"/>
                  <a:pt x="616944" y="683046"/>
                </a:cubicBezTo>
                <a:cubicBezTo>
                  <a:pt x="627961" y="668357"/>
                  <a:pt x="637712" y="652626"/>
                  <a:pt x="649995" y="638978"/>
                </a:cubicBezTo>
                <a:cubicBezTo>
                  <a:pt x="670840" y="615817"/>
                  <a:pt x="698811" y="598804"/>
                  <a:pt x="716096" y="572877"/>
                </a:cubicBezTo>
                <a:cubicBezTo>
                  <a:pt x="779243" y="478156"/>
                  <a:pt x="703534" y="598000"/>
                  <a:pt x="749147" y="506776"/>
                </a:cubicBezTo>
                <a:cubicBezTo>
                  <a:pt x="755069" y="494933"/>
                  <a:pt x="763836" y="484742"/>
                  <a:pt x="771181" y="473725"/>
                </a:cubicBezTo>
                <a:cubicBezTo>
                  <a:pt x="790646" y="220662"/>
                  <a:pt x="782197" y="378387"/>
                  <a:pt x="782197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89688" y="1535715"/>
            <a:ext cx="1367902" cy="2850931"/>
          </a:xfrm>
          <a:custGeom>
            <a:avLst/>
            <a:gdLst>
              <a:gd name="connsiteX0" fmla="*/ 1367902 w 1367902"/>
              <a:gd name="connsiteY0" fmla="*/ 2848998 h 2850931"/>
              <a:gd name="connsiteX1" fmla="*/ 1257734 w 1367902"/>
              <a:gd name="connsiteY1" fmla="*/ 2727813 h 2850931"/>
              <a:gd name="connsiteX2" fmla="*/ 1202649 w 1367902"/>
              <a:gd name="connsiteY2" fmla="*/ 2672728 h 2850931"/>
              <a:gd name="connsiteX3" fmla="*/ 1169599 w 1367902"/>
              <a:gd name="connsiteY3" fmla="*/ 2628661 h 2850931"/>
              <a:gd name="connsiteX4" fmla="*/ 1092481 w 1367902"/>
              <a:gd name="connsiteY4" fmla="*/ 2551543 h 2850931"/>
              <a:gd name="connsiteX5" fmla="*/ 1048413 w 1367902"/>
              <a:gd name="connsiteY5" fmla="*/ 2507475 h 2850931"/>
              <a:gd name="connsiteX6" fmla="*/ 1026379 w 1367902"/>
              <a:gd name="connsiteY6" fmla="*/ 2474425 h 2850931"/>
              <a:gd name="connsiteX7" fmla="*/ 993329 w 1367902"/>
              <a:gd name="connsiteY7" fmla="*/ 2452391 h 2850931"/>
              <a:gd name="connsiteX8" fmla="*/ 949261 w 1367902"/>
              <a:gd name="connsiteY8" fmla="*/ 2419340 h 2850931"/>
              <a:gd name="connsiteX9" fmla="*/ 916211 w 1367902"/>
              <a:gd name="connsiteY9" fmla="*/ 2375273 h 2850931"/>
              <a:gd name="connsiteX10" fmla="*/ 872143 w 1367902"/>
              <a:gd name="connsiteY10" fmla="*/ 2331205 h 2850931"/>
              <a:gd name="connsiteX11" fmla="*/ 850110 w 1367902"/>
              <a:gd name="connsiteY11" fmla="*/ 2298155 h 2850931"/>
              <a:gd name="connsiteX12" fmla="*/ 817059 w 1367902"/>
              <a:gd name="connsiteY12" fmla="*/ 2265104 h 2850931"/>
              <a:gd name="connsiteX13" fmla="*/ 795025 w 1367902"/>
              <a:gd name="connsiteY13" fmla="*/ 2232054 h 2850931"/>
              <a:gd name="connsiteX14" fmla="*/ 761975 w 1367902"/>
              <a:gd name="connsiteY14" fmla="*/ 2187986 h 2850931"/>
              <a:gd name="connsiteX15" fmla="*/ 728924 w 1367902"/>
              <a:gd name="connsiteY15" fmla="*/ 2132902 h 2850931"/>
              <a:gd name="connsiteX16" fmla="*/ 618755 w 1367902"/>
              <a:gd name="connsiteY16" fmla="*/ 2000699 h 2850931"/>
              <a:gd name="connsiteX17" fmla="*/ 574688 w 1367902"/>
              <a:gd name="connsiteY17" fmla="*/ 1923581 h 2850931"/>
              <a:gd name="connsiteX18" fmla="*/ 530620 w 1367902"/>
              <a:gd name="connsiteY18" fmla="*/ 1868497 h 2850931"/>
              <a:gd name="connsiteX19" fmla="*/ 508587 w 1367902"/>
              <a:gd name="connsiteY19" fmla="*/ 1824430 h 2850931"/>
              <a:gd name="connsiteX20" fmla="*/ 431469 w 1367902"/>
              <a:gd name="connsiteY20" fmla="*/ 1725278 h 2850931"/>
              <a:gd name="connsiteX21" fmla="*/ 387401 w 1367902"/>
              <a:gd name="connsiteY21" fmla="*/ 1659177 h 2850931"/>
              <a:gd name="connsiteX22" fmla="*/ 321300 w 1367902"/>
              <a:gd name="connsiteY22" fmla="*/ 1560025 h 2850931"/>
              <a:gd name="connsiteX23" fmla="*/ 288249 w 1367902"/>
              <a:gd name="connsiteY23" fmla="*/ 1526974 h 2850931"/>
              <a:gd name="connsiteX24" fmla="*/ 244182 w 1367902"/>
              <a:gd name="connsiteY24" fmla="*/ 1416805 h 2850931"/>
              <a:gd name="connsiteX25" fmla="*/ 211131 w 1367902"/>
              <a:gd name="connsiteY25" fmla="*/ 1361721 h 2850931"/>
              <a:gd name="connsiteX26" fmla="*/ 200114 w 1367902"/>
              <a:gd name="connsiteY26" fmla="*/ 1328671 h 2850931"/>
              <a:gd name="connsiteX27" fmla="*/ 167064 w 1367902"/>
              <a:gd name="connsiteY27" fmla="*/ 1273586 h 2850931"/>
              <a:gd name="connsiteX28" fmla="*/ 156047 w 1367902"/>
              <a:gd name="connsiteY28" fmla="*/ 1240536 h 2850931"/>
              <a:gd name="connsiteX29" fmla="*/ 111979 w 1367902"/>
              <a:gd name="connsiteY29" fmla="*/ 1163418 h 2850931"/>
              <a:gd name="connsiteX30" fmla="*/ 78929 w 1367902"/>
              <a:gd name="connsiteY30" fmla="*/ 1086299 h 2850931"/>
              <a:gd name="connsiteX31" fmla="*/ 67912 w 1367902"/>
              <a:gd name="connsiteY31" fmla="*/ 1053249 h 2850931"/>
              <a:gd name="connsiteX32" fmla="*/ 45878 w 1367902"/>
              <a:gd name="connsiteY32" fmla="*/ 1009181 h 2850931"/>
              <a:gd name="connsiteX33" fmla="*/ 23845 w 1367902"/>
              <a:gd name="connsiteY33" fmla="*/ 910030 h 2850931"/>
              <a:gd name="connsiteX34" fmla="*/ 12828 w 1367902"/>
              <a:gd name="connsiteY34" fmla="*/ 359186 h 2850931"/>
              <a:gd name="connsiteX35" fmla="*/ 1811 w 1367902"/>
              <a:gd name="connsiteY35" fmla="*/ 260034 h 28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67902" h="2850931">
                <a:moveTo>
                  <a:pt x="1367902" y="2848998"/>
                </a:moveTo>
                <a:cubicBezTo>
                  <a:pt x="1280927" y="2783767"/>
                  <a:pt x="1361911" y="2850931"/>
                  <a:pt x="1257734" y="2727813"/>
                </a:cubicBezTo>
                <a:cubicBezTo>
                  <a:pt x="1240961" y="2707990"/>
                  <a:pt x="1219901" y="2692136"/>
                  <a:pt x="1202649" y="2672728"/>
                </a:cubicBezTo>
                <a:cubicBezTo>
                  <a:pt x="1190450" y="2659005"/>
                  <a:pt x="1181950" y="2642247"/>
                  <a:pt x="1169599" y="2628661"/>
                </a:cubicBezTo>
                <a:cubicBezTo>
                  <a:pt x="1145145" y="2601761"/>
                  <a:pt x="1118187" y="2577249"/>
                  <a:pt x="1092481" y="2551543"/>
                </a:cubicBezTo>
                <a:cubicBezTo>
                  <a:pt x="1077792" y="2536854"/>
                  <a:pt x="1059937" y="2524760"/>
                  <a:pt x="1048413" y="2507475"/>
                </a:cubicBezTo>
                <a:cubicBezTo>
                  <a:pt x="1041068" y="2496458"/>
                  <a:pt x="1035741" y="2483787"/>
                  <a:pt x="1026379" y="2474425"/>
                </a:cubicBezTo>
                <a:cubicBezTo>
                  <a:pt x="1017017" y="2465063"/>
                  <a:pt x="1004103" y="2460087"/>
                  <a:pt x="993329" y="2452391"/>
                </a:cubicBezTo>
                <a:cubicBezTo>
                  <a:pt x="978388" y="2441718"/>
                  <a:pt x="962245" y="2432324"/>
                  <a:pt x="949261" y="2419340"/>
                </a:cubicBezTo>
                <a:cubicBezTo>
                  <a:pt x="936278" y="2406357"/>
                  <a:pt x="928302" y="2389091"/>
                  <a:pt x="916211" y="2375273"/>
                </a:cubicBezTo>
                <a:cubicBezTo>
                  <a:pt x="902531" y="2359639"/>
                  <a:pt x="885662" y="2346978"/>
                  <a:pt x="872143" y="2331205"/>
                </a:cubicBezTo>
                <a:cubicBezTo>
                  <a:pt x="863526" y="2321152"/>
                  <a:pt x="858586" y="2308327"/>
                  <a:pt x="850110" y="2298155"/>
                </a:cubicBezTo>
                <a:cubicBezTo>
                  <a:pt x="840136" y="2286186"/>
                  <a:pt x="827033" y="2277073"/>
                  <a:pt x="817059" y="2265104"/>
                </a:cubicBezTo>
                <a:cubicBezTo>
                  <a:pt x="808583" y="2254932"/>
                  <a:pt x="802721" y="2242828"/>
                  <a:pt x="795025" y="2232054"/>
                </a:cubicBezTo>
                <a:cubicBezTo>
                  <a:pt x="784353" y="2217113"/>
                  <a:pt x="772160" y="2203264"/>
                  <a:pt x="761975" y="2187986"/>
                </a:cubicBezTo>
                <a:cubicBezTo>
                  <a:pt x="750097" y="2170169"/>
                  <a:pt x="741772" y="2150032"/>
                  <a:pt x="728924" y="2132902"/>
                </a:cubicBezTo>
                <a:cubicBezTo>
                  <a:pt x="669500" y="2053671"/>
                  <a:pt x="696748" y="2156689"/>
                  <a:pt x="618755" y="2000699"/>
                </a:cubicBezTo>
                <a:cubicBezTo>
                  <a:pt x="600458" y="1964103"/>
                  <a:pt x="598046" y="1954724"/>
                  <a:pt x="574688" y="1923581"/>
                </a:cubicBezTo>
                <a:cubicBezTo>
                  <a:pt x="560579" y="1904770"/>
                  <a:pt x="543663" y="1888062"/>
                  <a:pt x="530620" y="1868497"/>
                </a:cubicBezTo>
                <a:cubicBezTo>
                  <a:pt x="521510" y="1854832"/>
                  <a:pt x="517935" y="1837933"/>
                  <a:pt x="508587" y="1824430"/>
                </a:cubicBezTo>
                <a:cubicBezTo>
                  <a:pt x="484754" y="1790004"/>
                  <a:pt x="454695" y="1760116"/>
                  <a:pt x="431469" y="1725278"/>
                </a:cubicBezTo>
                <a:cubicBezTo>
                  <a:pt x="416780" y="1703244"/>
                  <a:pt x="401025" y="1681885"/>
                  <a:pt x="387401" y="1659177"/>
                </a:cubicBezTo>
                <a:cubicBezTo>
                  <a:pt x="362743" y="1618079"/>
                  <a:pt x="351903" y="1595728"/>
                  <a:pt x="321300" y="1560025"/>
                </a:cubicBezTo>
                <a:cubicBezTo>
                  <a:pt x="311160" y="1548196"/>
                  <a:pt x="299266" y="1537991"/>
                  <a:pt x="288249" y="1526974"/>
                </a:cubicBezTo>
                <a:cubicBezTo>
                  <a:pt x="268664" y="1468218"/>
                  <a:pt x="271199" y="1465436"/>
                  <a:pt x="244182" y="1416805"/>
                </a:cubicBezTo>
                <a:cubicBezTo>
                  <a:pt x="233783" y="1398087"/>
                  <a:pt x="220707" y="1380873"/>
                  <a:pt x="211131" y="1361721"/>
                </a:cubicBezTo>
                <a:cubicBezTo>
                  <a:pt x="205938" y="1351334"/>
                  <a:pt x="205307" y="1339058"/>
                  <a:pt x="200114" y="1328671"/>
                </a:cubicBezTo>
                <a:cubicBezTo>
                  <a:pt x="190538" y="1309519"/>
                  <a:pt x="176640" y="1292738"/>
                  <a:pt x="167064" y="1273586"/>
                </a:cubicBezTo>
                <a:cubicBezTo>
                  <a:pt x="161871" y="1263199"/>
                  <a:pt x="160621" y="1251210"/>
                  <a:pt x="156047" y="1240536"/>
                </a:cubicBezTo>
                <a:cubicBezTo>
                  <a:pt x="139273" y="1201396"/>
                  <a:pt x="134109" y="1196612"/>
                  <a:pt x="111979" y="1163418"/>
                </a:cubicBezTo>
                <a:cubicBezTo>
                  <a:pt x="86149" y="1085921"/>
                  <a:pt x="119763" y="1181576"/>
                  <a:pt x="78929" y="1086299"/>
                </a:cubicBezTo>
                <a:cubicBezTo>
                  <a:pt x="74355" y="1075625"/>
                  <a:pt x="72486" y="1063923"/>
                  <a:pt x="67912" y="1053249"/>
                </a:cubicBezTo>
                <a:cubicBezTo>
                  <a:pt x="61443" y="1038154"/>
                  <a:pt x="51645" y="1024558"/>
                  <a:pt x="45878" y="1009181"/>
                </a:cubicBezTo>
                <a:cubicBezTo>
                  <a:pt x="39208" y="991395"/>
                  <a:pt x="26838" y="924994"/>
                  <a:pt x="23845" y="910030"/>
                </a:cubicBezTo>
                <a:cubicBezTo>
                  <a:pt x="20173" y="726415"/>
                  <a:pt x="19383" y="542720"/>
                  <a:pt x="12828" y="359186"/>
                </a:cubicBezTo>
                <a:cubicBezTo>
                  <a:pt x="0" y="0"/>
                  <a:pt x="1811" y="454614"/>
                  <a:pt x="1811" y="260034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472848" y="1780088"/>
            <a:ext cx="2105383" cy="4301223"/>
          </a:xfrm>
          <a:custGeom>
            <a:avLst/>
            <a:gdLst>
              <a:gd name="connsiteX0" fmla="*/ 0 w 2105383"/>
              <a:gd name="connsiteY0" fmla="*/ 4301223 h 4301223"/>
              <a:gd name="connsiteX1" fmla="*/ 451692 w 2105383"/>
              <a:gd name="connsiteY1" fmla="*/ 4290206 h 4301223"/>
              <a:gd name="connsiteX2" fmla="*/ 517793 w 2105383"/>
              <a:gd name="connsiteY2" fmla="*/ 4279189 h 4301223"/>
              <a:gd name="connsiteX3" fmla="*/ 594911 w 2105383"/>
              <a:gd name="connsiteY3" fmla="*/ 4268172 h 4301223"/>
              <a:gd name="connsiteX4" fmla="*/ 661012 w 2105383"/>
              <a:gd name="connsiteY4" fmla="*/ 4235122 h 4301223"/>
              <a:gd name="connsiteX5" fmla="*/ 694063 w 2105383"/>
              <a:gd name="connsiteY5" fmla="*/ 4213088 h 4301223"/>
              <a:gd name="connsiteX6" fmla="*/ 749147 w 2105383"/>
              <a:gd name="connsiteY6" fmla="*/ 4202071 h 4301223"/>
              <a:gd name="connsiteX7" fmla="*/ 793215 w 2105383"/>
              <a:gd name="connsiteY7" fmla="*/ 4180037 h 4301223"/>
              <a:gd name="connsiteX8" fmla="*/ 826265 w 2105383"/>
              <a:gd name="connsiteY8" fmla="*/ 4158004 h 4301223"/>
              <a:gd name="connsiteX9" fmla="*/ 881350 w 2105383"/>
              <a:gd name="connsiteY9" fmla="*/ 4135970 h 4301223"/>
              <a:gd name="connsiteX10" fmla="*/ 947451 w 2105383"/>
              <a:gd name="connsiteY10" fmla="*/ 4113936 h 4301223"/>
              <a:gd name="connsiteX11" fmla="*/ 1013552 w 2105383"/>
              <a:gd name="connsiteY11" fmla="*/ 4058852 h 4301223"/>
              <a:gd name="connsiteX12" fmla="*/ 1079653 w 2105383"/>
              <a:gd name="connsiteY12" fmla="*/ 4014784 h 4301223"/>
              <a:gd name="connsiteX13" fmla="*/ 1156771 w 2105383"/>
              <a:gd name="connsiteY13" fmla="*/ 3926649 h 4301223"/>
              <a:gd name="connsiteX14" fmla="*/ 1200839 w 2105383"/>
              <a:gd name="connsiteY14" fmla="*/ 3860548 h 4301223"/>
              <a:gd name="connsiteX15" fmla="*/ 1266940 w 2105383"/>
              <a:gd name="connsiteY15" fmla="*/ 3805464 h 4301223"/>
              <a:gd name="connsiteX16" fmla="*/ 1277957 w 2105383"/>
              <a:gd name="connsiteY16" fmla="*/ 3772413 h 4301223"/>
              <a:gd name="connsiteX17" fmla="*/ 1333041 w 2105383"/>
              <a:gd name="connsiteY17" fmla="*/ 3684278 h 4301223"/>
              <a:gd name="connsiteX18" fmla="*/ 1377109 w 2105383"/>
              <a:gd name="connsiteY18" fmla="*/ 3607160 h 4301223"/>
              <a:gd name="connsiteX19" fmla="*/ 1388125 w 2105383"/>
              <a:gd name="connsiteY19" fmla="*/ 3541059 h 4301223"/>
              <a:gd name="connsiteX20" fmla="*/ 1410159 w 2105383"/>
              <a:gd name="connsiteY20" fmla="*/ 3452924 h 4301223"/>
              <a:gd name="connsiteX21" fmla="*/ 1421176 w 2105383"/>
              <a:gd name="connsiteY21" fmla="*/ 2119883 h 4301223"/>
              <a:gd name="connsiteX22" fmla="*/ 1465244 w 2105383"/>
              <a:gd name="connsiteY22" fmla="*/ 2009714 h 4301223"/>
              <a:gd name="connsiteX23" fmla="*/ 1487277 w 2105383"/>
              <a:gd name="connsiteY23" fmla="*/ 1921579 h 4301223"/>
              <a:gd name="connsiteX24" fmla="*/ 1498294 w 2105383"/>
              <a:gd name="connsiteY24" fmla="*/ 1888529 h 4301223"/>
              <a:gd name="connsiteX25" fmla="*/ 1520328 w 2105383"/>
              <a:gd name="connsiteY25" fmla="*/ 1811411 h 4301223"/>
              <a:gd name="connsiteX26" fmla="*/ 1531345 w 2105383"/>
              <a:gd name="connsiteY26" fmla="*/ 1668192 h 4301223"/>
              <a:gd name="connsiteX27" fmla="*/ 1542362 w 2105383"/>
              <a:gd name="connsiteY27" fmla="*/ 1624124 h 4301223"/>
              <a:gd name="connsiteX28" fmla="*/ 1564395 w 2105383"/>
              <a:gd name="connsiteY28" fmla="*/ 1524972 h 4301223"/>
              <a:gd name="connsiteX29" fmla="*/ 1586429 w 2105383"/>
              <a:gd name="connsiteY29" fmla="*/ 1469888 h 4301223"/>
              <a:gd name="connsiteX30" fmla="*/ 1608463 w 2105383"/>
              <a:gd name="connsiteY30" fmla="*/ 1403787 h 4301223"/>
              <a:gd name="connsiteX31" fmla="*/ 1619480 w 2105383"/>
              <a:gd name="connsiteY31" fmla="*/ 1359719 h 4301223"/>
              <a:gd name="connsiteX32" fmla="*/ 1641513 w 2105383"/>
              <a:gd name="connsiteY32" fmla="*/ 1315652 h 4301223"/>
              <a:gd name="connsiteX33" fmla="*/ 1674564 w 2105383"/>
              <a:gd name="connsiteY33" fmla="*/ 1205483 h 4301223"/>
              <a:gd name="connsiteX34" fmla="*/ 1696598 w 2105383"/>
              <a:gd name="connsiteY34" fmla="*/ 1172432 h 4301223"/>
              <a:gd name="connsiteX35" fmla="*/ 1740665 w 2105383"/>
              <a:gd name="connsiteY35" fmla="*/ 1062264 h 4301223"/>
              <a:gd name="connsiteX36" fmla="*/ 1751682 w 2105383"/>
              <a:gd name="connsiteY36" fmla="*/ 1018196 h 4301223"/>
              <a:gd name="connsiteX37" fmla="*/ 1773716 w 2105383"/>
              <a:gd name="connsiteY37" fmla="*/ 974129 h 4301223"/>
              <a:gd name="connsiteX38" fmla="*/ 1784733 w 2105383"/>
              <a:gd name="connsiteY38" fmla="*/ 908028 h 4301223"/>
              <a:gd name="connsiteX39" fmla="*/ 1795750 w 2105383"/>
              <a:gd name="connsiteY39" fmla="*/ 863960 h 4301223"/>
              <a:gd name="connsiteX40" fmla="*/ 1817783 w 2105383"/>
              <a:gd name="connsiteY40" fmla="*/ 687690 h 4301223"/>
              <a:gd name="connsiteX41" fmla="*/ 1828800 w 2105383"/>
              <a:gd name="connsiteY41" fmla="*/ 654640 h 4301223"/>
              <a:gd name="connsiteX42" fmla="*/ 1872868 w 2105383"/>
              <a:gd name="connsiteY42" fmla="*/ 588539 h 4301223"/>
              <a:gd name="connsiteX43" fmla="*/ 1883885 w 2105383"/>
              <a:gd name="connsiteY43" fmla="*/ 555488 h 4301223"/>
              <a:gd name="connsiteX44" fmla="*/ 1894901 w 2105383"/>
              <a:gd name="connsiteY44" fmla="*/ 511420 h 4301223"/>
              <a:gd name="connsiteX45" fmla="*/ 1916935 w 2105383"/>
              <a:gd name="connsiteY45" fmla="*/ 478370 h 4301223"/>
              <a:gd name="connsiteX46" fmla="*/ 1949986 w 2105383"/>
              <a:gd name="connsiteY46" fmla="*/ 390235 h 4301223"/>
              <a:gd name="connsiteX47" fmla="*/ 1972019 w 2105383"/>
              <a:gd name="connsiteY47" fmla="*/ 357184 h 4301223"/>
              <a:gd name="connsiteX48" fmla="*/ 2016087 w 2105383"/>
              <a:gd name="connsiteY48" fmla="*/ 269049 h 4301223"/>
              <a:gd name="connsiteX49" fmla="*/ 2038121 w 2105383"/>
              <a:gd name="connsiteY49" fmla="*/ 202948 h 4301223"/>
              <a:gd name="connsiteX50" fmla="*/ 2060154 w 2105383"/>
              <a:gd name="connsiteY50" fmla="*/ 169898 h 4301223"/>
              <a:gd name="connsiteX51" fmla="*/ 2093205 w 2105383"/>
              <a:gd name="connsiteY51" fmla="*/ 48712 h 4301223"/>
              <a:gd name="connsiteX52" fmla="*/ 2104222 w 2105383"/>
              <a:gd name="connsiteY52" fmla="*/ 4645 h 430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05383" h="4301223">
                <a:moveTo>
                  <a:pt x="0" y="4301223"/>
                </a:moveTo>
                <a:lnTo>
                  <a:pt x="451692" y="4290206"/>
                </a:lnTo>
                <a:cubicBezTo>
                  <a:pt x="474009" y="4289256"/>
                  <a:pt x="495715" y="4282586"/>
                  <a:pt x="517793" y="4279189"/>
                </a:cubicBezTo>
                <a:cubicBezTo>
                  <a:pt x="543458" y="4275240"/>
                  <a:pt x="569205" y="4271844"/>
                  <a:pt x="594911" y="4268172"/>
                </a:cubicBezTo>
                <a:cubicBezTo>
                  <a:pt x="689641" y="4205022"/>
                  <a:pt x="569780" y="4280739"/>
                  <a:pt x="661012" y="4235122"/>
                </a:cubicBezTo>
                <a:cubicBezTo>
                  <a:pt x="672855" y="4229200"/>
                  <a:pt x="681665" y="4217737"/>
                  <a:pt x="694063" y="4213088"/>
                </a:cubicBezTo>
                <a:cubicBezTo>
                  <a:pt x="711596" y="4206513"/>
                  <a:pt x="730786" y="4205743"/>
                  <a:pt x="749147" y="4202071"/>
                </a:cubicBezTo>
                <a:cubicBezTo>
                  <a:pt x="763836" y="4194726"/>
                  <a:pt x="778956" y="4188185"/>
                  <a:pt x="793215" y="4180037"/>
                </a:cubicBezTo>
                <a:cubicBezTo>
                  <a:pt x="804711" y="4173468"/>
                  <a:pt x="814422" y="4163925"/>
                  <a:pt x="826265" y="4158004"/>
                </a:cubicBezTo>
                <a:cubicBezTo>
                  <a:pt x="843953" y="4149160"/>
                  <a:pt x="862765" y="4142728"/>
                  <a:pt x="881350" y="4135970"/>
                </a:cubicBezTo>
                <a:cubicBezTo>
                  <a:pt x="903177" y="4128033"/>
                  <a:pt x="947451" y="4113936"/>
                  <a:pt x="947451" y="4113936"/>
                </a:cubicBezTo>
                <a:cubicBezTo>
                  <a:pt x="1065559" y="4035195"/>
                  <a:pt x="886305" y="4157822"/>
                  <a:pt x="1013552" y="4058852"/>
                </a:cubicBezTo>
                <a:cubicBezTo>
                  <a:pt x="1034455" y="4042594"/>
                  <a:pt x="1079653" y="4014784"/>
                  <a:pt x="1079653" y="4014784"/>
                </a:cubicBezTo>
                <a:cubicBezTo>
                  <a:pt x="1142383" y="3920692"/>
                  <a:pt x="1040762" y="4068438"/>
                  <a:pt x="1156771" y="3926649"/>
                </a:cubicBezTo>
                <a:cubicBezTo>
                  <a:pt x="1173540" y="3906154"/>
                  <a:pt x="1184581" y="3881451"/>
                  <a:pt x="1200839" y="3860548"/>
                </a:cubicBezTo>
                <a:cubicBezTo>
                  <a:pt x="1223677" y="3831185"/>
                  <a:pt x="1237562" y="3825050"/>
                  <a:pt x="1266940" y="3805464"/>
                </a:cubicBezTo>
                <a:cubicBezTo>
                  <a:pt x="1270612" y="3794447"/>
                  <a:pt x="1272764" y="3782800"/>
                  <a:pt x="1277957" y="3772413"/>
                </a:cubicBezTo>
                <a:cubicBezTo>
                  <a:pt x="1319505" y="3689316"/>
                  <a:pt x="1298087" y="3745447"/>
                  <a:pt x="1333041" y="3684278"/>
                </a:cubicBezTo>
                <a:cubicBezTo>
                  <a:pt x="1388952" y="3586435"/>
                  <a:pt x="1323426" y="3687684"/>
                  <a:pt x="1377109" y="3607160"/>
                </a:cubicBezTo>
                <a:cubicBezTo>
                  <a:pt x="1380781" y="3585126"/>
                  <a:pt x="1383445" y="3562901"/>
                  <a:pt x="1388125" y="3541059"/>
                </a:cubicBezTo>
                <a:cubicBezTo>
                  <a:pt x="1394470" y="3511449"/>
                  <a:pt x="1410159" y="3452924"/>
                  <a:pt x="1410159" y="3452924"/>
                </a:cubicBezTo>
                <a:cubicBezTo>
                  <a:pt x="1413831" y="3008577"/>
                  <a:pt x="1410682" y="2564121"/>
                  <a:pt x="1421176" y="2119883"/>
                </a:cubicBezTo>
                <a:cubicBezTo>
                  <a:pt x="1422012" y="2084498"/>
                  <a:pt x="1451485" y="2041818"/>
                  <a:pt x="1465244" y="2009714"/>
                </a:cubicBezTo>
                <a:cubicBezTo>
                  <a:pt x="1480352" y="1974462"/>
                  <a:pt x="1476933" y="1962956"/>
                  <a:pt x="1487277" y="1921579"/>
                </a:cubicBezTo>
                <a:cubicBezTo>
                  <a:pt x="1490094" y="1910313"/>
                  <a:pt x="1495104" y="1899695"/>
                  <a:pt x="1498294" y="1888529"/>
                </a:cubicBezTo>
                <a:cubicBezTo>
                  <a:pt x="1525961" y="1791696"/>
                  <a:pt x="1493913" y="1890653"/>
                  <a:pt x="1520328" y="1811411"/>
                </a:cubicBezTo>
                <a:cubicBezTo>
                  <a:pt x="1524000" y="1763671"/>
                  <a:pt x="1525750" y="1715745"/>
                  <a:pt x="1531345" y="1668192"/>
                </a:cubicBezTo>
                <a:cubicBezTo>
                  <a:pt x="1533114" y="1653154"/>
                  <a:pt x="1539077" y="1638905"/>
                  <a:pt x="1542362" y="1624124"/>
                </a:cubicBezTo>
                <a:cubicBezTo>
                  <a:pt x="1548180" y="1597945"/>
                  <a:pt x="1555443" y="1551828"/>
                  <a:pt x="1564395" y="1524972"/>
                </a:cubicBezTo>
                <a:cubicBezTo>
                  <a:pt x="1570649" y="1506211"/>
                  <a:pt x="1579671" y="1488473"/>
                  <a:pt x="1586429" y="1469888"/>
                </a:cubicBezTo>
                <a:cubicBezTo>
                  <a:pt x="1594366" y="1448061"/>
                  <a:pt x="1601789" y="1426033"/>
                  <a:pt x="1608463" y="1403787"/>
                </a:cubicBezTo>
                <a:cubicBezTo>
                  <a:pt x="1612814" y="1389284"/>
                  <a:pt x="1614164" y="1373896"/>
                  <a:pt x="1619480" y="1359719"/>
                </a:cubicBezTo>
                <a:cubicBezTo>
                  <a:pt x="1625246" y="1344342"/>
                  <a:pt x="1635044" y="1330747"/>
                  <a:pt x="1641513" y="1315652"/>
                </a:cubicBezTo>
                <a:cubicBezTo>
                  <a:pt x="1656616" y="1280412"/>
                  <a:pt x="1660325" y="1241081"/>
                  <a:pt x="1674564" y="1205483"/>
                </a:cubicBezTo>
                <a:cubicBezTo>
                  <a:pt x="1679482" y="1193189"/>
                  <a:pt x="1689253" y="1183449"/>
                  <a:pt x="1696598" y="1172432"/>
                </a:cubicBezTo>
                <a:cubicBezTo>
                  <a:pt x="1719733" y="1056761"/>
                  <a:pt x="1688927" y="1178677"/>
                  <a:pt x="1740665" y="1062264"/>
                </a:cubicBezTo>
                <a:cubicBezTo>
                  <a:pt x="1746814" y="1048428"/>
                  <a:pt x="1746365" y="1032373"/>
                  <a:pt x="1751682" y="1018196"/>
                </a:cubicBezTo>
                <a:cubicBezTo>
                  <a:pt x="1757449" y="1002819"/>
                  <a:pt x="1766371" y="988818"/>
                  <a:pt x="1773716" y="974129"/>
                </a:cubicBezTo>
                <a:cubicBezTo>
                  <a:pt x="1777388" y="952095"/>
                  <a:pt x="1780352" y="929932"/>
                  <a:pt x="1784733" y="908028"/>
                </a:cubicBezTo>
                <a:cubicBezTo>
                  <a:pt x="1787703" y="893181"/>
                  <a:pt x="1793448" y="878925"/>
                  <a:pt x="1795750" y="863960"/>
                </a:cubicBezTo>
                <a:cubicBezTo>
                  <a:pt x="1805936" y="797750"/>
                  <a:pt x="1804950" y="751852"/>
                  <a:pt x="1817783" y="687690"/>
                </a:cubicBezTo>
                <a:cubicBezTo>
                  <a:pt x="1820060" y="676303"/>
                  <a:pt x="1823160" y="664791"/>
                  <a:pt x="1828800" y="654640"/>
                </a:cubicBezTo>
                <a:cubicBezTo>
                  <a:pt x="1841661" y="631491"/>
                  <a:pt x="1872868" y="588539"/>
                  <a:pt x="1872868" y="588539"/>
                </a:cubicBezTo>
                <a:cubicBezTo>
                  <a:pt x="1876540" y="577522"/>
                  <a:pt x="1880695" y="566654"/>
                  <a:pt x="1883885" y="555488"/>
                </a:cubicBezTo>
                <a:cubicBezTo>
                  <a:pt x="1888044" y="540929"/>
                  <a:pt x="1888937" y="525337"/>
                  <a:pt x="1894901" y="511420"/>
                </a:cubicBezTo>
                <a:cubicBezTo>
                  <a:pt x="1900117" y="499250"/>
                  <a:pt x="1909590" y="489387"/>
                  <a:pt x="1916935" y="478370"/>
                </a:cubicBezTo>
                <a:cubicBezTo>
                  <a:pt x="1926471" y="449763"/>
                  <a:pt x="1936811" y="416585"/>
                  <a:pt x="1949986" y="390235"/>
                </a:cubicBezTo>
                <a:cubicBezTo>
                  <a:pt x="1955907" y="378392"/>
                  <a:pt x="1964675" y="368201"/>
                  <a:pt x="1972019" y="357184"/>
                </a:cubicBezTo>
                <a:cubicBezTo>
                  <a:pt x="1999071" y="248977"/>
                  <a:pt x="1959906" y="381410"/>
                  <a:pt x="2016087" y="269049"/>
                </a:cubicBezTo>
                <a:cubicBezTo>
                  <a:pt x="2026474" y="248275"/>
                  <a:pt x="2025238" y="222273"/>
                  <a:pt x="2038121" y="202948"/>
                </a:cubicBezTo>
                <a:cubicBezTo>
                  <a:pt x="2045465" y="191931"/>
                  <a:pt x="2054777" y="181997"/>
                  <a:pt x="2060154" y="169898"/>
                </a:cubicBezTo>
                <a:cubicBezTo>
                  <a:pt x="2087166" y="109121"/>
                  <a:pt x="2078394" y="107956"/>
                  <a:pt x="2093205" y="48712"/>
                </a:cubicBezTo>
                <a:cubicBezTo>
                  <a:pt x="2105383" y="0"/>
                  <a:pt x="2104222" y="31124"/>
                  <a:pt x="2104222" y="4645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642574" y="1756294"/>
            <a:ext cx="926014" cy="3273913"/>
          </a:xfrm>
          <a:custGeom>
            <a:avLst/>
            <a:gdLst>
              <a:gd name="connsiteX0" fmla="*/ 463306 w 926014"/>
              <a:gd name="connsiteY0" fmla="*/ 3190279 h 3273913"/>
              <a:gd name="connsiteX1" fmla="*/ 551440 w 926014"/>
              <a:gd name="connsiteY1" fmla="*/ 3025026 h 3273913"/>
              <a:gd name="connsiteX2" fmla="*/ 595508 w 926014"/>
              <a:gd name="connsiteY2" fmla="*/ 2881807 h 3273913"/>
              <a:gd name="connsiteX3" fmla="*/ 661609 w 926014"/>
              <a:gd name="connsiteY3" fmla="*/ 2782655 h 3273913"/>
              <a:gd name="connsiteX4" fmla="*/ 683643 w 926014"/>
              <a:gd name="connsiteY4" fmla="*/ 2727571 h 3273913"/>
              <a:gd name="connsiteX5" fmla="*/ 727710 w 926014"/>
              <a:gd name="connsiteY5" fmla="*/ 2628419 h 3273913"/>
              <a:gd name="connsiteX6" fmla="*/ 760761 w 926014"/>
              <a:gd name="connsiteY6" fmla="*/ 2518251 h 3273913"/>
              <a:gd name="connsiteX7" fmla="*/ 782795 w 926014"/>
              <a:gd name="connsiteY7" fmla="*/ 2474183 h 3273913"/>
              <a:gd name="connsiteX8" fmla="*/ 826862 w 926014"/>
              <a:gd name="connsiteY8" fmla="*/ 2341981 h 3273913"/>
              <a:gd name="connsiteX9" fmla="*/ 837879 w 926014"/>
              <a:gd name="connsiteY9" fmla="*/ 2308930 h 3273913"/>
              <a:gd name="connsiteX10" fmla="*/ 848896 w 926014"/>
              <a:gd name="connsiteY10" fmla="*/ 2253846 h 3273913"/>
              <a:gd name="connsiteX11" fmla="*/ 859913 w 926014"/>
              <a:gd name="connsiteY11" fmla="*/ 2033508 h 3273913"/>
              <a:gd name="connsiteX12" fmla="*/ 881946 w 926014"/>
              <a:gd name="connsiteY12" fmla="*/ 1945373 h 3273913"/>
              <a:gd name="connsiteX13" fmla="*/ 903980 w 926014"/>
              <a:gd name="connsiteY13" fmla="*/ 1868255 h 3273913"/>
              <a:gd name="connsiteX14" fmla="*/ 914997 w 926014"/>
              <a:gd name="connsiteY14" fmla="*/ 1780120 h 3273913"/>
              <a:gd name="connsiteX15" fmla="*/ 926014 w 926014"/>
              <a:gd name="connsiteY15" fmla="*/ 1714019 h 3273913"/>
              <a:gd name="connsiteX16" fmla="*/ 914997 w 926014"/>
              <a:gd name="connsiteY16" fmla="*/ 1383513 h 3273913"/>
              <a:gd name="connsiteX17" fmla="*/ 892963 w 926014"/>
              <a:gd name="connsiteY17" fmla="*/ 1317412 h 3273913"/>
              <a:gd name="connsiteX18" fmla="*/ 870930 w 926014"/>
              <a:gd name="connsiteY18" fmla="*/ 1284361 h 3273913"/>
              <a:gd name="connsiteX19" fmla="*/ 859913 w 926014"/>
              <a:gd name="connsiteY19" fmla="*/ 1251311 h 3273913"/>
              <a:gd name="connsiteX20" fmla="*/ 826862 w 926014"/>
              <a:gd name="connsiteY20" fmla="*/ 1218260 h 3273913"/>
              <a:gd name="connsiteX21" fmla="*/ 771778 w 926014"/>
              <a:gd name="connsiteY21" fmla="*/ 1163176 h 3273913"/>
              <a:gd name="connsiteX22" fmla="*/ 683643 w 926014"/>
              <a:gd name="connsiteY22" fmla="*/ 1053007 h 3273913"/>
              <a:gd name="connsiteX23" fmla="*/ 683643 w 926014"/>
              <a:gd name="connsiteY23" fmla="*/ 1053007 h 3273913"/>
              <a:gd name="connsiteX24" fmla="*/ 617542 w 926014"/>
              <a:gd name="connsiteY24" fmla="*/ 964872 h 3273913"/>
              <a:gd name="connsiteX25" fmla="*/ 573474 w 926014"/>
              <a:gd name="connsiteY25" fmla="*/ 898771 h 3273913"/>
              <a:gd name="connsiteX26" fmla="*/ 507373 w 926014"/>
              <a:gd name="connsiteY26" fmla="*/ 843687 h 3273913"/>
              <a:gd name="connsiteX27" fmla="*/ 474322 w 926014"/>
              <a:gd name="connsiteY27" fmla="*/ 821653 h 3273913"/>
              <a:gd name="connsiteX28" fmla="*/ 463306 w 926014"/>
              <a:gd name="connsiteY28" fmla="*/ 788602 h 3273913"/>
              <a:gd name="connsiteX29" fmla="*/ 408221 w 926014"/>
              <a:gd name="connsiteY29" fmla="*/ 711484 h 3273913"/>
              <a:gd name="connsiteX30" fmla="*/ 375171 w 926014"/>
              <a:gd name="connsiteY30" fmla="*/ 689451 h 3273913"/>
              <a:gd name="connsiteX31" fmla="*/ 364154 w 926014"/>
              <a:gd name="connsiteY31" fmla="*/ 656400 h 3273913"/>
              <a:gd name="connsiteX32" fmla="*/ 309069 w 926014"/>
              <a:gd name="connsiteY32" fmla="*/ 590299 h 3273913"/>
              <a:gd name="connsiteX33" fmla="*/ 298053 w 926014"/>
              <a:gd name="connsiteY33" fmla="*/ 557248 h 3273913"/>
              <a:gd name="connsiteX34" fmla="*/ 253985 w 926014"/>
              <a:gd name="connsiteY34" fmla="*/ 491147 h 3273913"/>
              <a:gd name="connsiteX35" fmla="*/ 231951 w 926014"/>
              <a:gd name="connsiteY35" fmla="*/ 436063 h 3273913"/>
              <a:gd name="connsiteX36" fmla="*/ 187884 w 926014"/>
              <a:gd name="connsiteY36" fmla="*/ 369961 h 3273913"/>
              <a:gd name="connsiteX37" fmla="*/ 176867 w 926014"/>
              <a:gd name="connsiteY37" fmla="*/ 314877 h 3273913"/>
              <a:gd name="connsiteX38" fmla="*/ 154833 w 926014"/>
              <a:gd name="connsiteY38" fmla="*/ 281826 h 3273913"/>
              <a:gd name="connsiteX39" fmla="*/ 143816 w 926014"/>
              <a:gd name="connsiteY39" fmla="*/ 248776 h 3273913"/>
              <a:gd name="connsiteX40" fmla="*/ 121783 w 926014"/>
              <a:gd name="connsiteY40" fmla="*/ 215725 h 3273913"/>
              <a:gd name="connsiteX41" fmla="*/ 110766 w 926014"/>
              <a:gd name="connsiteY41" fmla="*/ 182675 h 3273913"/>
              <a:gd name="connsiteX42" fmla="*/ 88732 w 926014"/>
              <a:gd name="connsiteY42" fmla="*/ 149624 h 3273913"/>
              <a:gd name="connsiteX43" fmla="*/ 77715 w 926014"/>
              <a:gd name="connsiteY43" fmla="*/ 116573 h 3273913"/>
              <a:gd name="connsiteX44" fmla="*/ 33648 w 926014"/>
              <a:gd name="connsiteY44" fmla="*/ 61489 h 327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6014" h="3273913">
                <a:moveTo>
                  <a:pt x="463306" y="3190279"/>
                </a:moveTo>
                <a:cubicBezTo>
                  <a:pt x="498546" y="3084553"/>
                  <a:pt x="432922" y="3273913"/>
                  <a:pt x="551440" y="3025026"/>
                </a:cubicBezTo>
                <a:cubicBezTo>
                  <a:pt x="634576" y="2850440"/>
                  <a:pt x="556354" y="2986216"/>
                  <a:pt x="595508" y="2881807"/>
                </a:cubicBezTo>
                <a:cubicBezTo>
                  <a:pt x="622166" y="2810720"/>
                  <a:pt x="615719" y="2859139"/>
                  <a:pt x="661609" y="2782655"/>
                </a:cubicBezTo>
                <a:cubicBezTo>
                  <a:pt x="671784" y="2765697"/>
                  <a:pt x="675611" y="2745642"/>
                  <a:pt x="683643" y="2727571"/>
                </a:cubicBezTo>
                <a:cubicBezTo>
                  <a:pt x="709242" y="2669975"/>
                  <a:pt x="705935" y="2693744"/>
                  <a:pt x="727710" y="2628419"/>
                </a:cubicBezTo>
                <a:cubicBezTo>
                  <a:pt x="743523" y="2580979"/>
                  <a:pt x="735223" y="2569327"/>
                  <a:pt x="760761" y="2518251"/>
                </a:cubicBezTo>
                <a:cubicBezTo>
                  <a:pt x="768106" y="2503562"/>
                  <a:pt x="777028" y="2489561"/>
                  <a:pt x="782795" y="2474183"/>
                </a:cubicBezTo>
                <a:cubicBezTo>
                  <a:pt x="799105" y="2430690"/>
                  <a:pt x="812173" y="2386048"/>
                  <a:pt x="826862" y="2341981"/>
                </a:cubicBezTo>
                <a:cubicBezTo>
                  <a:pt x="830534" y="2330964"/>
                  <a:pt x="835601" y="2320317"/>
                  <a:pt x="837879" y="2308930"/>
                </a:cubicBezTo>
                <a:lnTo>
                  <a:pt x="848896" y="2253846"/>
                </a:lnTo>
                <a:cubicBezTo>
                  <a:pt x="852568" y="2180400"/>
                  <a:pt x="852079" y="2106627"/>
                  <a:pt x="859913" y="2033508"/>
                </a:cubicBezTo>
                <a:cubicBezTo>
                  <a:pt x="863139" y="2003398"/>
                  <a:pt x="874602" y="1974751"/>
                  <a:pt x="881946" y="1945373"/>
                </a:cubicBezTo>
                <a:cubicBezTo>
                  <a:pt x="895778" y="1890046"/>
                  <a:pt x="888177" y="1915665"/>
                  <a:pt x="903980" y="1868255"/>
                </a:cubicBezTo>
                <a:cubicBezTo>
                  <a:pt x="907652" y="1838877"/>
                  <a:pt x="910810" y="1809429"/>
                  <a:pt x="914997" y="1780120"/>
                </a:cubicBezTo>
                <a:cubicBezTo>
                  <a:pt x="918156" y="1758007"/>
                  <a:pt x="926014" y="1736357"/>
                  <a:pt x="926014" y="1714019"/>
                </a:cubicBezTo>
                <a:cubicBezTo>
                  <a:pt x="926014" y="1603789"/>
                  <a:pt x="924151" y="1493362"/>
                  <a:pt x="914997" y="1383513"/>
                </a:cubicBezTo>
                <a:cubicBezTo>
                  <a:pt x="913068" y="1360368"/>
                  <a:pt x="905846" y="1336737"/>
                  <a:pt x="892963" y="1317412"/>
                </a:cubicBezTo>
                <a:cubicBezTo>
                  <a:pt x="885619" y="1306395"/>
                  <a:pt x="876851" y="1296204"/>
                  <a:pt x="870930" y="1284361"/>
                </a:cubicBezTo>
                <a:cubicBezTo>
                  <a:pt x="865737" y="1273974"/>
                  <a:pt x="866355" y="1260973"/>
                  <a:pt x="859913" y="1251311"/>
                </a:cubicBezTo>
                <a:cubicBezTo>
                  <a:pt x="851270" y="1238347"/>
                  <a:pt x="836836" y="1230229"/>
                  <a:pt x="826862" y="1218260"/>
                </a:cubicBezTo>
                <a:cubicBezTo>
                  <a:pt x="780958" y="1163176"/>
                  <a:pt x="832370" y="1203572"/>
                  <a:pt x="771778" y="1163176"/>
                </a:cubicBezTo>
                <a:cubicBezTo>
                  <a:pt x="749265" y="1095637"/>
                  <a:pt x="768973" y="1138337"/>
                  <a:pt x="683643" y="1053007"/>
                </a:cubicBezTo>
                <a:lnTo>
                  <a:pt x="683643" y="1053007"/>
                </a:lnTo>
                <a:cubicBezTo>
                  <a:pt x="592902" y="901775"/>
                  <a:pt x="701876" y="1073302"/>
                  <a:pt x="617542" y="964872"/>
                </a:cubicBezTo>
                <a:cubicBezTo>
                  <a:pt x="601284" y="943969"/>
                  <a:pt x="595508" y="913460"/>
                  <a:pt x="573474" y="898771"/>
                </a:cubicBezTo>
                <a:cubicBezTo>
                  <a:pt x="491412" y="844061"/>
                  <a:pt x="592205" y="914379"/>
                  <a:pt x="507373" y="843687"/>
                </a:cubicBezTo>
                <a:cubicBezTo>
                  <a:pt x="497201" y="835211"/>
                  <a:pt x="485339" y="828998"/>
                  <a:pt x="474322" y="821653"/>
                </a:cubicBezTo>
                <a:cubicBezTo>
                  <a:pt x="470650" y="810636"/>
                  <a:pt x="468499" y="798989"/>
                  <a:pt x="463306" y="788602"/>
                </a:cubicBezTo>
                <a:cubicBezTo>
                  <a:pt x="457052" y="776093"/>
                  <a:pt x="413208" y="716471"/>
                  <a:pt x="408221" y="711484"/>
                </a:cubicBezTo>
                <a:cubicBezTo>
                  <a:pt x="398859" y="702122"/>
                  <a:pt x="386188" y="696795"/>
                  <a:pt x="375171" y="689451"/>
                </a:cubicBezTo>
                <a:cubicBezTo>
                  <a:pt x="371499" y="678434"/>
                  <a:pt x="369347" y="666787"/>
                  <a:pt x="364154" y="656400"/>
                </a:cubicBezTo>
                <a:cubicBezTo>
                  <a:pt x="348815" y="625723"/>
                  <a:pt x="333435" y="614665"/>
                  <a:pt x="309069" y="590299"/>
                </a:cubicBezTo>
                <a:cubicBezTo>
                  <a:pt x="305397" y="579282"/>
                  <a:pt x="303693" y="567399"/>
                  <a:pt x="298053" y="557248"/>
                </a:cubicBezTo>
                <a:cubicBezTo>
                  <a:pt x="285193" y="534099"/>
                  <a:pt x="263820" y="515734"/>
                  <a:pt x="253985" y="491147"/>
                </a:cubicBezTo>
                <a:cubicBezTo>
                  <a:pt x="246640" y="472786"/>
                  <a:pt x="241421" y="453424"/>
                  <a:pt x="231951" y="436063"/>
                </a:cubicBezTo>
                <a:cubicBezTo>
                  <a:pt x="219270" y="412815"/>
                  <a:pt x="187884" y="369961"/>
                  <a:pt x="187884" y="369961"/>
                </a:cubicBezTo>
                <a:cubicBezTo>
                  <a:pt x="184212" y="351600"/>
                  <a:pt x="183442" y="332410"/>
                  <a:pt x="176867" y="314877"/>
                </a:cubicBezTo>
                <a:cubicBezTo>
                  <a:pt x="172218" y="302479"/>
                  <a:pt x="160755" y="293669"/>
                  <a:pt x="154833" y="281826"/>
                </a:cubicBezTo>
                <a:cubicBezTo>
                  <a:pt x="149640" y="271439"/>
                  <a:pt x="149009" y="259163"/>
                  <a:pt x="143816" y="248776"/>
                </a:cubicBezTo>
                <a:cubicBezTo>
                  <a:pt x="137895" y="236933"/>
                  <a:pt x="127704" y="227568"/>
                  <a:pt x="121783" y="215725"/>
                </a:cubicBezTo>
                <a:cubicBezTo>
                  <a:pt x="116590" y="205338"/>
                  <a:pt x="115959" y="193062"/>
                  <a:pt x="110766" y="182675"/>
                </a:cubicBezTo>
                <a:cubicBezTo>
                  <a:pt x="104844" y="170832"/>
                  <a:pt x="94653" y="161467"/>
                  <a:pt x="88732" y="149624"/>
                </a:cubicBezTo>
                <a:cubicBezTo>
                  <a:pt x="83539" y="139237"/>
                  <a:pt x="84157" y="126236"/>
                  <a:pt x="77715" y="116573"/>
                </a:cubicBezTo>
                <a:cubicBezTo>
                  <a:pt x="0" y="0"/>
                  <a:pt x="72113" y="138420"/>
                  <a:pt x="33648" y="61489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87267" y="1905918"/>
            <a:ext cx="3734719" cy="3227942"/>
          </a:xfrm>
          <a:custGeom>
            <a:avLst/>
            <a:gdLst>
              <a:gd name="connsiteX0" fmla="*/ 0 w 3734719"/>
              <a:gd name="connsiteY0" fmla="*/ 3227942 h 3227942"/>
              <a:gd name="connsiteX1" fmla="*/ 319490 w 3734719"/>
              <a:gd name="connsiteY1" fmla="*/ 3194892 h 3227942"/>
              <a:gd name="connsiteX2" fmla="*/ 627962 w 3734719"/>
              <a:gd name="connsiteY2" fmla="*/ 3183875 h 3227942"/>
              <a:gd name="connsiteX3" fmla="*/ 749147 w 3734719"/>
              <a:gd name="connsiteY3" fmla="*/ 3161841 h 3227942"/>
              <a:gd name="connsiteX4" fmla="*/ 826266 w 3734719"/>
              <a:gd name="connsiteY4" fmla="*/ 3139807 h 3227942"/>
              <a:gd name="connsiteX5" fmla="*/ 881350 w 3734719"/>
              <a:gd name="connsiteY5" fmla="*/ 3128790 h 3227942"/>
              <a:gd name="connsiteX6" fmla="*/ 1002535 w 3734719"/>
              <a:gd name="connsiteY6" fmla="*/ 3095740 h 3227942"/>
              <a:gd name="connsiteX7" fmla="*/ 1112704 w 3734719"/>
              <a:gd name="connsiteY7" fmla="*/ 3051672 h 3227942"/>
              <a:gd name="connsiteX8" fmla="*/ 1200839 w 3734719"/>
              <a:gd name="connsiteY8" fmla="*/ 2996588 h 3227942"/>
              <a:gd name="connsiteX9" fmla="*/ 1277957 w 3734719"/>
              <a:gd name="connsiteY9" fmla="*/ 2963537 h 3227942"/>
              <a:gd name="connsiteX10" fmla="*/ 1344058 w 3734719"/>
              <a:gd name="connsiteY10" fmla="*/ 2941504 h 3227942"/>
              <a:gd name="connsiteX11" fmla="*/ 1377109 w 3734719"/>
              <a:gd name="connsiteY11" fmla="*/ 2919470 h 3227942"/>
              <a:gd name="connsiteX12" fmla="*/ 1410160 w 3734719"/>
              <a:gd name="connsiteY12" fmla="*/ 2886419 h 3227942"/>
              <a:gd name="connsiteX13" fmla="*/ 1443210 w 3734719"/>
              <a:gd name="connsiteY13" fmla="*/ 2875402 h 3227942"/>
              <a:gd name="connsiteX14" fmla="*/ 1509311 w 3734719"/>
              <a:gd name="connsiteY14" fmla="*/ 2831335 h 3227942"/>
              <a:gd name="connsiteX15" fmla="*/ 1564396 w 3734719"/>
              <a:gd name="connsiteY15" fmla="*/ 2798284 h 3227942"/>
              <a:gd name="connsiteX16" fmla="*/ 1663547 w 3734719"/>
              <a:gd name="connsiteY16" fmla="*/ 2677099 h 3227942"/>
              <a:gd name="connsiteX17" fmla="*/ 1696598 w 3734719"/>
              <a:gd name="connsiteY17" fmla="*/ 2655065 h 3227942"/>
              <a:gd name="connsiteX18" fmla="*/ 1740666 w 3734719"/>
              <a:gd name="connsiteY18" fmla="*/ 2610998 h 3227942"/>
              <a:gd name="connsiteX19" fmla="*/ 1784733 w 3734719"/>
              <a:gd name="connsiteY19" fmla="*/ 2577947 h 3227942"/>
              <a:gd name="connsiteX20" fmla="*/ 1839817 w 3734719"/>
              <a:gd name="connsiteY20" fmla="*/ 2533880 h 3227942"/>
              <a:gd name="connsiteX21" fmla="*/ 1883885 w 3734719"/>
              <a:gd name="connsiteY21" fmla="*/ 2478795 h 3227942"/>
              <a:gd name="connsiteX22" fmla="*/ 1927952 w 3734719"/>
              <a:gd name="connsiteY22" fmla="*/ 2445745 h 3227942"/>
              <a:gd name="connsiteX23" fmla="*/ 1961003 w 3734719"/>
              <a:gd name="connsiteY23" fmla="*/ 2412694 h 3227942"/>
              <a:gd name="connsiteX24" fmla="*/ 2093205 w 3734719"/>
              <a:gd name="connsiteY24" fmla="*/ 2291509 h 3227942"/>
              <a:gd name="connsiteX25" fmla="*/ 2203374 w 3734719"/>
              <a:gd name="connsiteY25" fmla="*/ 2170323 h 3227942"/>
              <a:gd name="connsiteX26" fmla="*/ 2236425 w 3734719"/>
              <a:gd name="connsiteY26" fmla="*/ 2137272 h 3227942"/>
              <a:gd name="connsiteX27" fmla="*/ 2269475 w 3734719"/>
              <a:gd name="connsiteY27" fmla="*/ 2093205 h 3227942"/>
              <a:gd name="connsiteX28" fmla="*/ 2291509 w 3734719"/>
              <a:gd name="connsiteY28" fmla="*/ 2060154 h 3227942"/>
              <a:gd name="connsiteX29" fmla="*/ 2324560 w 3734719"/>
              <a:gd name="connsiteY29" fmla="*/ 2027104 h 3227942"/>
              <a:gd name="connsiteX30" fmla="*/ 2379644 w 3734719"/>
              <a:gd name="connsiteY30" fmla="*/ 1949986 h 3227942"/>
              <a:gd name="connsiteX31" fmla="*/ 2434728 w 3734719"/>
              <a:gd name="connsiteY31" fmla="*/ 1872868 h 3227942"/>
              <a:gd name="connsiteX32" fmla="*/ 2478796 w 3734719"/>
              <a:gd name="connsiteY32" fmla="*/ 1828800 h 3227942"/>
              <a:gd name="connsiteX33" fmla="*/ 2500829 w 3734719"/>
              <a:gd name="connsiteY33" fmla="*/ 1795749 h 3227942"/>
              <a:gd name="connsiteX34" fmla="*/ 2533880 w 3734719"/>
              <a:gd name="connsiteY34" fmla="*/ 1762699 h 3227942"/>
              <a:gd name="connsiteX35" fmla="*/ 2555914 w 3734719"/>
              <a:gd name="connsiteY35" fmla="*/ 1729648 h 3227942"/>
              <a:gd name="connsiteX36" fmla="*/ 2610998 w 3734719"/>
              <a:gd name="connsiteY36" fmla="*/ 1685581 h 3227942"/>
              <a:gd name="connsiteX37" fmla="*/ 2644049 w 3734719"/>
              <a:gd name="connsiteY37" fmla="*/ 1652530 h 3227942"/>
              <a:gd name="connsiteX38" fmla="*/ 2710150 w 3734719"/>
              <a:gd name="connsiteY38" fmla="*/ 1564395 h 3227942"/>
              <a:gd name="connsiteX39" fmla="*/ 2743200 w 3734719"/>
              <a:gd name="connsiteY39" fmla="*/ 1542362 h 3227942"/>
              <a:gd name="connsiteX40" fmla="*/ 2776251 w 3734719"/>
              <a:gd name="connsiteY40" fmla="*/ 1498294 h 3227942"/>
              <a:gd name="connsiteX41" fmla="*/ 2798285 w 3734719"/>
              <a:gd name="connsiteY41" fmla="*/ 1465243 h 3227942"/>
              <a:gd name="connsiteX42" fmla="*/ 2864386 w 3734719"/>
              <a:gd name="connsiteY42" fmla="*/ 1388125 h 3227942"/>
              <a:gd name="connsiteX43" fmla="*/ 2886420 w 3734719"/>
              <a:gd name="connsiteY43" fmla="*/ 1344058 h 3227942"/>
              <a:gd name="connsiteX44" fmla="*/ 2919470 w 3734719"/>
              <a:gd name="connsiteY44" fmla="*/ 1288974 h 3227942"/>
              <a:gd name="connsiteX45" fmla="*/ 2952521 w 3734719"/>
              <a:gd name="connsiteY45" fmla="*/ 1255923 h 3227942"/>
              <a:gd name="connsiteX46" fmla="*/ 3062690 w 3734719"/>
              <a:gd name="connsiteY46" fmla="*/ 1090670 h 3227942"/>
              <a:gd name="connsiteX47" fmla="*/ 3128791 w 3734719"/>
              <a:gd name="connsiteY47" fmla="*/ 969484 h 3227942"/>
              <a:gd name="connsiteX48" fmla="*/ 3216926 w 3734719"/>
              <a:gd name="connsiteY48" fmla="*/ 859316 h 3227942"/>
              <a:gd name="connsiteX49" fmla="*/ 3283027 w 3734719"/>
              <a:gd name="connsiteY49" fmla="*/ 760164 h 3227942"/>
              <a:gd name="connsiteX50" fmla="*/ 3316078 w 3734719"/>
              <a:gd name="connsiteY50" fmla="*/ 705080 h 3227942"/>
              <a:gd name="connsiteX51" fmla="*/ 3349128 w 3734719"/>
              <a:gd name="connsiteY51" fmla="*/ 661012 h 3227942"/>
              <a:gd name="connsiteX52" fmla="*/ 3415229 w 3734719"/>
              <a:gd name="connsiteY52" fmla="*/ 550843 h 3227942"/>
              <a:gd name="connsiteX53" fmla="*/ 3437263 w 3734719"/>
              <a:gd name="connsiteY53" fmla="*/ 517793 h 3227942"/>
              <a:gd name="connsiteX54" fmla="*/ 3525398 w 3734719"/>
              <a:gd name="connsiteY54" fmla="*/ 352540 h 3227942"/>
              <a:gd name="connsiteX55" fmla="*/ 3536415 w 3734719"/>
              <a:gd name="connsiteY55" fmla="*/ 297455 h 3227942"/>
              <a:gd name="connsiteX56" fmla="*/ 3558449 w 3734719"/>
              <a:gd name="connsiteY56" fmla="*/ 264405 h 3227942"/>
              <a:gd name="connsiteX57" fmla="*/ 3569466 w 3734719"/>
              <a:gd name="connsiteY57" fmla="*/ 231354 h 3227942"/>
              <a:gd name="connsiteX58" fmla="*/ 3580482 w 3734719"/>
              <a:gd name="connsiteY58" fmla="*/ 154236 h 3227942"/>
              <a:gd name="connsiteX59" fmla="*/ 3668617 w 3734719"/>
              <a:gd name="connsiteY59" fmla="*/ 55084 h 3227942"/>
              <a:gd name="connsiteX60" fmla="*/ 3701668 w 3734719"/>
              <a:gd name="connsiteY60" fmla="*/ 33051 h 3227942"/>
              <a:gd name="connsiteX61" fmla="*/ 3734719 w 3734719"/>
              <a:gd name="connsiteY61" fmla="*/ 0 h 322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34719" h="3227942">
                <a:moveTo>
                  <a:pt x="0" y="3227942"/>
                </a:moveTo>
                <a:cubicBezTo>
                  <a:pt x="94715" y="3216799"/>
                  <a:pt x="220662" y="3199833"/>
                  <a:pt x="319490" y="3194892"/>
                </a:cubicBezTo>
                <a:cubicBezTo>
                  <a:pt x="422251" y="3189754"/>
                  <a:pt x="525138" y="3187547"/>
                  <a:pt x="627962" y="3183875"/>
                </a:cubicBezTo>
                <a:cubicBezTo>
                  <a:pt x="657430" y="3178964"/>
                  <a:pt x="718351" y="3169540"/>
                  <a:pt x="749147" y="3161841"/>
                </a:cubicBezTo>
                <a:cubicBezTo>
                  <a:pt x="775084" y="3155357"/>
                  <a:pt x="800329" y="3146291"/>
                  <a:pt x="826266" y="3139807"/>
                </a:cubicBezTo>
                <a:cubicBezTo>
                  <a:pt x="844432" y="3135265"/>
                  <a:pt x="863285" y="3133717"/>
                  <a:pt x="881350" y="3128790"/>
                </a:cubicBezTo>
                <a:cubicBezTo>
                  <a:pt x="1035103" y="3086858"/>
                  <a:pt x="868332" y="3122581"/>
                  <a:pt x="1002535" y="3095740"/>
                </a:cubicBezTo>
                <a:cubicBezTo>
                  <a:pt x="1105874" y="3044071"/>
                  <a:pt x="976580" y="3106121"/>
                  <a:pt x="1112704" y="3051672"/>
                </a:cubicBezTo>
                <a:cubicBezTo>
                  <a:pt x="1203567" y="3015327"/>
                  <a:pt x="1109677" y="3046314"/>
                  <a:pt x="1200839" y="2996588"/>
                </a:cubicBezTo>
                <a:cubicBezTo>
                  <a:pt x="1225391" y="2983196"/>
                  <a:pt x="1251854" y="2973577"/>
                  <a:pt x="1277957" y="2963537"/>
                </a:cubicBezTo>
                <a:cubicBezTo>
                  <a:pt x="1299634" y="2955200"/>
                  <a:pt x="1324733" y="2954387"/>
                  <a:pt x="1344058" y="2941504"/>
                </a:cubicBezTo>
                <a:cubicBezTo>
                  <a:pt x="1355075" y="2934159"/>
                  <a:pt x="1366937" y="2927947"/>
                  <a:pt x="1377109" y="2919470"/>
                </a:cubicBezTo>
                <a:cubicBezTo>
                  <a:pt x="1389078" y="2909496"/>
                  <a:pt x="1397196" y="2895062"/>
                  <a:pt x="1410160" y="2886419"/>
                </a:cubicBezTo>
                <a:cubicBezTo>
                  <a:pt x="1419822" y="2879977"/>
                  <a:pt x="1433059" y="2881042"/>
                  <a:pt x="1443210" y="2875402"/>
                </a:cubicBezTo>
                <a:cubicBezTo>
                  <a:pt x="1466359" y="2862542"/>
                  <a:pt x="1486604" y="2844959"/>
                  <a:pt x="1509311" y="2831335"/>
                </a:cubicBezTo>
                <a:lnTo>
                  <a:pt x="1564396" y="2798284"/>
                </a:lnTo>
                <a:cubicBezTo>
                  <a:pt x="1593476" y="2759511"/>
                  <a:pt x="1624202" y="2709886"/>
                  <a:pt x="1663547" y="2677099"/>
                </a:cubicBezTo>
                <a:cubicBezTo>
                  <a:pt x="1673719" y="2668622"/>
                  <a:pt x="1686545" y="2663682"/>
                  <a:pt x="1696598" y="2655065"/>
                </a:cubicBezTo>
                <a:cubicBezTo>
                  <a:pt x="1712371" y="2641546"/>
                  <a:pt x="1725032" y="2624678"/>
                  <a:pt x="1740666" y="2610998"/>
                </a:cubicBezTo>
                <a:cubicBezTo>
                  <a:pt x="1754484" y="2598907"/>
                  <a:pt x="1771750" y="2590931"/>
                  <a:pt x="1784733" y="2577947"/>
                </a:cubicBezTo>
                <a:cubicBezTo>
                  <a:pt x="1834563" y="2528116"/>
                  <a:pt x="1775477" y="2555325"/>
                  <a:pt x="1839817" y="2533880"/>
                </a:cubicBezTo>
                <a:cubicBezTo>
                  <a:pt x="1854506" y="2515518"/>
                  <a:pt x="1867258" y="2495422"/>
                  <a:pt x="1883885" y="2478795"/>
                </a:cubicBezTo>
                <a:cubicBezTo>
                  <a:pt x="1896868" y="2465812"/>
                  <a:pt x="1914011" y="2457694"/>
                  <a:pt x="1927952" y="2445745"/>
                </a:cubicBezTo>
                <a:cubicBezTo>
                  <a:pt x="1939782" y="2435605"/>
                  <a:pt x="1949034" y="2422668"/>
                  <a:pt x="1961003" y="2412694"/>
                </a:cubicBezTo>
                <a:cubicBezTo>
                  <a:pt x="2036428" y="2349839"/>
                  <a:pt x="1972387" y="2452600"/>
                  <a:pt x="2093205" y="2291509"/>
                </a:cubicBezTo>
                <a:cubicBezTo>
                  <a:pt x="2148068" y="2218358"/>
                  <a:pt x="2113272" y="2260425"/>
                  <a:pt x="2203374" y="2170323"/>
                </a:cubicBezTo>
                <a:cubicBezTo>
                  <a:pt x="2214391" y="2159306"/>
                  <a:pt x="2227077" y="2149736"/>
                  <a:pt x="2236425" y="2137272"/>
                </a:cubicBezTo>
                <a:cubicBezTo>
                  <a:pt x="2247442" y="2122583"/>
                  <a:pt x="2258803" y="2108146"/>
                  <a:pt x="2269475" y="2093205"/>
                </a:cubicBezTo>
                <a:cubicBezTo>
                  <a:pt x="2277171" y="2082431"/>
                  <a:pt x="2283032" y="2070326"/>
                  <a:pt x="2291509" y="2060154"/>
                </a:cubicBezTo>
                <a:cubicBezTo>
                  <a:pt x="2301483" y="2048185"/>
                  <a:pt x="2313543" y="2038121"/>
                  <a:pt x="2324560" y="2027104"/>
                </a:cubicBezTo>
                <a:cubicBezTo>
                  <a:pt x="2365330" y="1945561"/>
                  <a:pt x="2323815" y="2016980"/>
                  <a:pt x="2379644" y="1949986"/>
                </a:cubicBezTo>
                <a:cubicBezTo>
                  <a:pt x="2482502" y="1826558"/>
                  <a:pt x="2295777" y="2031670"/>
                  <a:pt x="2434728" y="1872868"/>
                </a:cubicBezTo>
                <a:cubicBezTo>
                  <a:pt x="2448408" y="1857234"/>
                  <a:pt x="2465277" y="1844573"/>
                  <a:pt x="2478796" y="1828800"/>
                </a:cubicBezTo>
                <a:cubicBezTo>
                  <a:pt x="2487413" y="1818747"/>
                  <a:pt x="2492353" y="1805921"/>
                  <a:pt x="2500829" y="1795749"/>
                </a:cubicBezTo>
                <a:cubicBezTo>
                  <a:pt x="2510803" y="1783780"/>
                  <a:pt x="2523906" y="1774668"/>
                  <a:pt x="2533880" y="1762699"/>
                </a:cubicBezTo>
                <a:cubicBezTo>
                  <a:pt x="2542357" y="1752527"/>
                  <a:pt x="2546551" y="1739011"/>
                  <a:pt x="2555914" y="1729648"/>
                </a:cubicBezTo>
                <a:cubicBezTo>
                  <a:pt x="2572541" y="1713021"/>
                  <a:pt x="2593302" y="1701065"/>
                  <a:pt x="2610998" y="1685581"/>
                </a:cubicBezTo>
                <a:cubicBezTo>
                  <a:pt x="2622723" y="1675321"/>
                  <a:pt x="2634075" y="1664499"/>
                  <a:pt x="2644049" y="1652530"/>
                </a:cubicBezTo>
                <a:cubicBezTo>
                  <a:pt x="2694904" y="1591503"/>
                  <a:pt x="2629788" y="1644757"/>
                  <a:pt x="2710150" y="1564395"/>
                </a:cubicBezTo>
                <a:cubicBezTo>
                  <a:pt x="2719512" y="1555033"/>
                  <a:pt x="2732183" y="1549706"/>
                  <a:pt x="2743200" y="1542362"/>
                </a:cubicBezTo>
                <a:cubicBezTo>
                  <a:pt x="2754217" y="1527673"/>
                  <a:pt x="2765578" y="1513236"/>
                  <a:pt x="2776251" y="1498294"/>
                </a:cubicBezTo>
                <a:cubicBezTo>
                  <a:pt x="2783947" y="1487520"/>
                  <a:pt x="2790014" y="1475582"/>
                  <a:pt x="2798285" y="1465243"/>
                </a:cubicBezTo>
                <a:cubicBezTo>
                  <a:pt x="2819435" y="1438805"/>
                  <a:pt x="2844472" y="1415506"/>
                  <a:pt x="2864386" y="1388125"/>
                </a:cubicBezTo>
                <a:cubicBezTo>
                  <a:pt x="2874046" y="1374843"/>
                  <a:pt x="2878444" y="1358414"/>
                  <a:pt x="2886420" y="1344058"/>
                </a:cubicBezTo>
                <a:cubicBezTo>
                  <a:pt x="2896819" y="1325340"/>
                  <a:pt x="2906622" y="1306104"/>
                  <a:pt x="2919470" y="1288974"/>
                </a:cubicBezTo>
                <a:cubicBezTo>
                  <a:pt x="2928818" y="1276510"/>
                  <a:pt x="2943399" y="1268554"/>
                  <a:pt x="2952521" y="1255923"/>
                </a:cubicBezTo>
                <a:cubicBezTo>
                  <a:pt x="2991282" y="1202254"/>
                  <a:pt x="3030989" y="1148790"/>
                  <a:pt x="3062690" y="1090670"/>
                </a:cubicBezTo>
                <a:cubicBezTo>
                  <a:pt x="3084724" y="1050275"/>
                  <a:pt x="3103267" y="1007770"/>
                  <a:pt x="3128791" y="969484"/>
                </a:cubicBezTo>
                <a:cubicBezTo>
                  <a:pt x="3154877" y="930354"/>
                  <a:pt x="3190840" y="898446"/>
                  <a:pt x="3216926" y="859316"/>
                </a:cubicBezTo>
                <a:cubicBezTo>
                  <a:pt x="3238960" y="826265"/>
                  <a:pt x="3261547" y="793577"/>
                  <a:pt x="3283027" y="760164"/>
                </a:cubicBezTo>
                <a:cubicBezTo>
                  <a:pt x="3294606" y="742152"/>
                  <a:pt x="3304200" y="722897"/>
                  <a:pt x="3316078" y="705080"/>
                </a:cubicBezTo>
                <a:cubicBezTo>
                  <a:pt x="3326263" y="689802"/>
                  <a:pt x="3339199" y="676457"/>
                  <a:pt x="3349128" y="661012"/>
                </a:cubicBezTo>
                <a:cubicBezTo>
                  <a:pt x="3372286" y="624988"/>
                  <a:pt x="3392784" y="587316"/>
                  <a:pt x="3415229" y="550843"/>
                </a:cubicBezTo>
                <a:cubicBezTo>
                  <a:pt x="3422168" y="539567"/>
                  <a:pt x="3430986" y="529451"/>
                  <a:pt x="3437263" y="517793"/>
                </a:cubicBezTo>
                <a:cubicBezTo>
                  <a:pt x="3550418" y="307649"/>
                  <a:pt x="3445931" y="484982"/>
                  <a:pt x="3525398" y="352540"/>
                </a:cubicBezTo>
                <a:cubicBezTo>
                  <a:pt x="3529070" y="334178"/>
                  <a:pt x="3529840" y="314988"/>
                  <a:pt x="3536415" y="297455"/>
                </a:cubicBezTo>
                <a:cubicBezTo>
                  <a:pt x="3541064" y="285058"/>
                  <a:pt x="3552528" y="276248"/>
                  <a:pt x="3558449" y="264405"/>
                </a:cubicBezTo>
                <a:cubicBezTo>
                  <a:pt x="3563643" y="254018"/>
                  <a:pt x="3565794" y="242371"/>
                  <a:pt x="3569466" y="231354"/>
                </a:cubicBezTo>
                <a:cubicBezTo>
                  <a:pt x="3573138" y="205648"/>
                  <a:pt x="3573021" y="179108"/>
                  <a:pt x="3580482" y="154236"/>
                </a:cubicBezTo>
                <a:cubicBezTo>
                  <a:pt x="3588760" y="126642"/>
                  <a:pt x="3666206" y="56691"/>
                  <a:pt x="3668617" y="55084"/>
                </a:cubicBezTo>
                <a:cubicBezTo>
                  <a:pt x="3679634" y="47740"/>
                  <a:pt x="3691496" y="41527"/>
                  <a:pt x="3701668" y="33051"/>
                </a:cubicBezTo>
                <a:cubicBezTo>
                  <a:pt x="3713637" y="23077"/>
                  <a:pt x="3734719" y="0"/>
                  <a:pt x="3734719" y="0"/>
                </a:cubicBezTo>
              </a:path>
            </a:pathLst>
          </a:cu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«Подбери слова на слоги»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294438" cy="654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7859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Игра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+mn-lt"/>
              </a:rPr>
              <a:t>«Исправь предложения»</a:t>
            </a:r>
            <a:endParaRPr lang="ru-RU" sz="5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51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Почта принесла почтальона.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Задача решила ученика.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Овечки пасут чабана.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Черника собирала внучку в лесу.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Мы взяли на чемодан дачу с вещами.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Бабочка ловит девочку сачком.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Microsoft Sans Serif" pitchFamily="34" charset="0"/>
              </a:rPr>
              <a:t>Рыбка поймала Вовочку на удочку.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02409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Закончи предложения по образцу.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86050" y="214290"/>
            <a:ext cx="3500462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«Блинчик»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3143248"/>
            <a:ext cx="3929090" cy="3500462"/>
            <a:chOff x="428596" y="1428736"/>
            <a:chExt cx="3929090" cy="35004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8596" y="142873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l="2305" t="9912" r="3185" b="2494"/>
            <a:stretch>
              <a:fillRect/>
            </a:stretch>
          </p:blipFill>
          <p:spPr bwMode="auto">
            <a:xfrm>
              <a:off x="785786" y="1928802"/>
              <a:ext cx="3083114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5000628" y="3143248"/>
            <a:ext cx="3929090" cy="3500462"/>
            <a:chOff x="4786314" y="1285860"/>
            <a:chExt cx="3929090" cy="35004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86314" y="128586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1785926"/>
              <a:ext cx="3143272" cy="265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143240" y="135729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Испекли блинов немножко,</a:t>
            </a:r>
          </a:p>
          <a:p>
            <a:r>
              <a:rPr lang="ru-RU" dirty="0" smtClean="0"/>
              <a:t>Остудили на окошке.</a:t>
            </a:r>
          </a:p>
          <a:p>
            <a:r>
              <a:rPr lang="ru-RU" dirty="0" smtClean="0"/>
              <a:t>Есть их будем со сметаной,</a:t>
            </a:r>
          </a:p>
          <a:p>
            <a:r>
              <a:rPr lang="ru-RU" dirty="0" smtClean="0"/>
              <a:t>Пригласим к обеду маму.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Молодец!!!</a:t>
            </a:r>
            <a:endParaRPr lang="ru-RU" sz="66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84134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428596" y="142852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1428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/>
            <a:srcRect l="4545" t="6818" r="4545" b="4545"/>
            <a:stretch>
              <a:fillRect/>
            </a:stretch>
          </p:blipFill>
          <p:spPr bwMode="auto">
            <a:xfrm>
              <a:off x="857224" y="500042"/>
              <a:ext cx="2928958" cy="285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857752" y="3000372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57752" y="300037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 r="2381"/>
            <a:stretch>
              <a:fillRect/>
            </a:stretch>
          </p:blipFill>
          <p:spPr bwMode="auto">
            <a:xfrm>
              <a:off x="5357818" y="3500438"/>
              <a:ext cx="3013247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285728"/>
            <a:ext cx="3500462" cy="78581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«Чашечка»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42873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Вкусных мы блинов поели,</a:t>
            </a:r>
          </a:p>
          <a:p>
            <a:r>
              <a:rPr lang="ru-RU" dirty="0" smtClean="0"/>
              <a:t>Выпить чаю захотели.</a:t>
            </a:r>
          </a:p>
          <a:p>
            <a:r>
              <a:rPr lang="ru-RU" dirty="0" smtClean="0"/>
              <a:t>Язычок мы к носу тянем,</a:t>
            </a:r>
          </a:p>
          <a:p>
            <a:r>
              <a:rPr lang="ru-RU" dirty="0" smtClean="0"/>
              <a:t>Чашку с чаем представляем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4429124" y="3786190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429124" y="378619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/>
            <a:srcRect l="4444" t="4528" r="4444" b="4917"/>
            <a:stretch>
              <a:fillRect/>
            </a:stretch>
          </p:blipFill>
          <p:spPr bwMode="auto">
            <a:xfrm>
              <a:off x="4929190" y="4071942"/>
              <a:ext cx="3002182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28596" y="3214686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321468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/>
            <a:srcRect r="2720"/>
            <a:stretch>
              <a:fillRect/>
            </a:stretch>
          </p:blipFill>
          <p:spPr bwMode="auto">
            <a:xfrm>
              <a:off x="928662" y="3786190"/>
              <a:ext cx="2928958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143240" y="214290"/>
            <a:ext cx="2786082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«Маляр»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071546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работаем с утра,</a:t>
            </a:r>
          </a:p>
          <a:p>
            <a:r>
              <a:rPr lang="ru-RU" dirty="0" smtClean="0"/>
              <a:t>Красить потолок пора,</a:t>
            </a:r>
          </a:p>
          <a:p>
            <a:r>
              <a:rPr lang="ru-RU" dirty="0" smtClean="0"/>
              <a:t>Челюсть ниже отпусти,</a:t>
            </a:r>
          </a:p>
          <a:p>
            <a:r>
              <a:rPr lang="ru-RU" dirty="0" smtClean="0"/>
              <a:t>Язык к нёбу подними.</a:t>
            </a:r>
          </a:p>
          <a:p>
            <a:r>
              <a:rPr lang="ru-RU" dirty="0" smtClean="0"/>
              <a:t>Поводи вперёд – назад</a:t>
            </a:r>
          </a:p>
          <a:p>
            <a:r>
              <a:rPr lang="ru-RU" dirty="0" smtClean="0"/>
              <a:t>Наш маляр работе рад.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214686"/>
            <a:ext cx="3929090" cy="3500462"/>
            <a:chOff x="357158" y="500042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58" y="50004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2"/>
            <a:srcRect l="6667" t="4444" r="4444" b="6667"/>
            <a:stretch>
              <a:fillRect/>
            </a:stretch>
          </p:blipFill>
          <p:spPr bwMode="auto">
            <a:xfrm>
              <a:off x="857224" y="714356"/>
              <a:ext cx="285752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5000628" y="3214686"/>
            <a:ext cx="3929090" cy="3500462"/>
            <a:chOff x="4643438" y="3714752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43438" y="37147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/>
            <a:srcRect r="2173"/>
            <a:stretch>
              <a:fillRect/>
            </a:stretch>
          </p:blipFill>
          <p:spPr bwMode="auto">
            <a:xfrm>
              <a:off x="5214942" y="4232997"/>
              <a:ext cx="3071834" cy="262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142852"/>
            <a:ext cx="2643206" cy="71438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«Лошадка»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785794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с лошадкой прокатись,</a:t>
            </a:r>
          </a:p>
          <a:p>
            <a:r>
              <a:rPr lang="ru-RU" dirty="0" smtClean="0"/>
              <a:t>Звонко цокать поучись.</a:t>
            </a:r>
          </a:p>
          <a:p>
            <a:r>
              <a:rPr lang="ru-RU" dirty="0" smtClean="0"/>
              <a:t>Ну и лошадка!</a:t>
            </a:r>
          </a:p>
          <a:p>
            <a:r>
              <a:rPr lang="ru-RU" dirty="0" smtClean="0"/>
              <a:t>Шерстка гладка,</a:t>
            </a:r>
          </a:p>
          <a:p>
            <a:r>
              <a:rPr lang="ru-RU" dirty="0" smtClean="0"/>
              <a:t>Чисто умыта</a:t>
            </a:r>
          </a:p>
          <a:p>
            <a:r>
              <a:rPr lang="ru-RU" dirty="0" smtClean="0"/>
              <a:t>С головы до копыта.</a:t>
            </a:r>
          </a:p>
          <a:p>
            <a:r>
              <a:rPr lang="ru-RU" dirty="0" smtClean="0"/>
              <a:t>Травки поела – </a:t>
            </a:r>
          </a:p>
          <a:p>
            <a:r>
              <a:rPr lang="ru-RU" dirty="0" smtClean="0"/>
              <a:t>И снова за дело.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3143248"/>
            <a:ext cx="3929090" cy="3500462"/>
            <a:chOff x="642910" y="4143380"/>
            <a:chExt cx="3929090" cy="35004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2910" y="414338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/>
            <a:srcRect l="6667" t="2393" r="4444" b="4258"/>
            <a:stretch>
              <a:fillRect/>
            </a:stretch>
          </p:blipFill>
          <p:spPr bwMode="auto">
            <a:xfrm>
              <a:off x="1142976" y="4572008"/>
              <a:ext cx="293079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4929190" y="3143248"/>
            <a:ext cx="3929090" cy="3500462"/>
            <a:chOff x="4500562" y="500066"/>
            <a:chExt cx="3929090" cy="35004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00562" y="500066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/>
            <a:srcRect r="6249"/>
            <a:stretch>
              <a:fillRect/>
            </a:stretch>
          </p:blipFill>
          <p:spPr bwMode="auto">
            <a:xfrm>
              <a:off x="5143504" y="1214422"/>
              <a:ext cx="2722312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14678" y="500042"/>
            <a:ext cx="2571768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«Грибок»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50017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берёзой, у дорожки</a:t>
            </a:r>
          </a:p>
          <a:p>
            <a:r>
              <a:rPr lang="ru-RU" dirty="0" smtClean="0"/>
              <a:t>Гриб растёт на толстой ножке.</a:t>
            </a:r>
          </a:p>
          <a:p>
            <a:r>
              <a:rPr lang="ru-RU" dirty="0" smtClean="0"/>
              <a:t>Мимо мы пройти не сможем,</a:t>
            </a:r>
          </a:p>
          <a:p>
            <a:r>
              <a:rPr lang="ru-RU" dirty="0" smtClean="0"/>
              <a:t>Гриб в лукошко мы положим.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282" y="3214686"/>
            <a:ext cx="3929090" cy="3500462"/>
            <a:chOff x="357158" y="214290"/>
            <a:chExt cx="3929090" cy="35004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7158" y="214290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/>
            <a:srcRect l="4878" t="3578" b="991"/>
            <a:stretch>
              <a:fillRect/>
            </a:stretch>
          </p:blipFill>
          <p:spPr bwMode="auto">
            <a:xfrm>
              <a:off x="928662" y="571480"/>
              <a:ext cx="2820027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4929190" y="3214686"/>
            <a:ext cx="3929090" cy="3500462"/>
            <a:chOff x="4857752" y="142852"/>
            <a:chExt cx="3929090" cy="35004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857752" y="142852"/>
              <a:ext cx="3929090" cy="35004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571480"/>
              <a:ext cx="3214710" cy="27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2500298" y="214290"/>
            <a:ext cx="392909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Парашютик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285860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светит, землю греет,</a:t>
            </a:r>
          </a:p>
          <a:p>
            <a:r>
              <a:rPr lang="ru-RU" dirty="0" smtClean="0"/>
              <a:t>Шлет привет нам с высока.</a:t>
            </a:r>
          </a:p>
          <a:p>
            <a:r>
              <a:rPr lang="ru-RU" dirty="0" smtClean="0"/>
              <a:t>Ветер веет, веет, веет</a:t>
            </a:r>
          </a:p>
          <a:p>
            <a:r>
              <a:rPr lang="ru-RU" dirty="0" smtClean="0"/>
              <a:t>И несет мой </a:t>
            </a:r>
            <a:r>
              <a:rPr lang="ru-RU" dirty="0" err="1" smtClean="0"/>
              <a:t>парашютик</a:t>
            </a:r>
            <a:endParaRPr lang="ru-RU" dirty="0" smtClean="0"/>
          </a:p>
          <a:p>
            <a:r>
              <a:rPr lang="ru-RU" dirty="0" smtClean="0"/>
              <a:t>Высоко, за облака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1754</TotalTime>
  <Words>287</Words>
  <Application>Microsoft Office PowerPoint</Application>
  <PresentationFormat>Экран (4:3)</PresentationFormat>
  <Paragraphs>74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Презентация PowerPoint</vt:lpstr>
      <vt:lpstr>Гимнастика для язычка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«Лабиринт»</vt:lpstr>
      <vt:lpstr>Презентация PowerPoint</vt:lpstr>
      <vt:lpstr>Игра «Чего не стало?»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«Посчитай»</vt:lpstr>
      <vt:lpstr>Презентация PowerPoint</vt:lpstr>
      <vt:lpstr>Игра «Кто у кого?»</vt:lpstr>
      <vt:lpstr>Презентация PowerPoint</vt:lpstr>
      <vt:lpstr>Игра «Новые слова»</vt:lpstr>
      <vt:lpstr>Презентация PowerPoint</vt:lpstr>
      <vt:lpstr>Игра «Веселый поезд»</vt:lpstr>
      <vt:lpstr>Презентация PowerPoint</vt:lpstr>
      <vt:lpstr>Игра «Подбери слова на слоги»</vt:lpstr>
      <vt:lpstr>Презентация PowerPoint</vt:lpstr>
      <vt:lpstr>Игра «Исправь предложения»</vt:lpstr>
      <vt:lpstr>Презентация PowerPoint</vt:lpstr>
      <vt:lpstr>Презентация PowerPoint</vt:lpstr>
      <vt:lpstr>Молодец!!!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d</cp:lastModifiedBy>
  <cp:revision>154</cp:revision>
  <dcterms:created xsi:type="dcterms:W3CDTF">2012-03-24T18:26:09Z</dcterms:created>
  <dcterms:modified xsi:type="dcterms:W3CDTF">2020-04-13T16:59:46Z</dcterms:modified>
</cp:coreProperties>
</file>