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0"/>
  </p:notesMasterIdLst>
  <p:sldIdLst>
    <p:sldId id="256" r:id="rId2"/>
    <p:sldId id="294" r:id="rId3"/>
    <p:sldId id="270" r:id="rId4"/>
    <p:sldId id="277" r:id="rId5"/>
    <p:sldId id="295" r:id="rId6"/>
    <p:sldId id="296" r:id="rId7"/>
    <p:sldId id="298" r:id="rId8"/>
    <p:sldId id="282" r:id="rId9"/>
    <p:sldId id="300" r:id="rId10"/>
    <p:sldId id="301" r:id="rId11"/>
    <p:sldId id="302" r:id="rId12"/>
    <p:sldId id="303" r:id="rId13"/>
    <p:sldId id="304" r:id="rId14"/>
    <p:sldId id="305" r:id="rId15"/>
    <p:sldId id="292" r:id="rId16"/>
    <p:sldId id="306" r:id="rId17"/>
    <p:sldId id="307" r:id="rId18"/>
    <p:sldId id="308" r:id="rId19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08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5B0F3-FE70-4874-840B-B32B40157AB0}" type="doc">
      <dgm:prSet loTypeId="urn:microsoft.com/office/officeart/2005/8/layout/cycle3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8D1ADF1-CA21-499F-B38D-C24B0445AAA0}">
      <dgm:prSet phldrT="[Текст]" custT="1"/>
      <dgm:spPr/>
      <dgm:t>
        <a:bodyPr/>
        <a:lstStyle/>
        <a:p>
          <a:r>
            <a:rPr lang="ru-RU" sz="2800" dirty="0"/>
            <a:t>Физическое развитие</a:t>
          </a:r>
        </a:p>
      </dgm:t>
    </dgm:pt>
    <dgm:pt modelId="{7FF295FD-CAF5-4E43-8472-DD180491BA8C}" type="parTrans" cxnId="{6386085C-D62F-4DAB-9E8A-B41D2A08860D}">
      <dgm:prSet/>
      <dgm:spPr/>
      <dgm:t>
        <a:bodyPr/>
        <a:lstStyle/>
        <a:p>
          <a:endParaRPr lang="ru-RU"/>
        </a:p>
      </dgm:t>
    </dgm:pt>
    <dgm:pt modelId="{CFCD7F58-61C8-4AD8-91A9-BE9B22B58103}" type="sibTrans" cxnId="{6386085C-D62F-4DAB-9E8A-B41D2A08860D}">
      <dgm:prSet/>
      <dgm:spPr/>
      <dgm:t>
        <a:bodyPr/>
        <a:lstStyle/>
        <a:p>
          <a:endParaRPr lang="ru-RU"/>
        </a:p>
      </dgm:t>
    </dgm:pt>
    <dgm:pt modelId="{6903C788-3283-4953-AFC4-C634F80DABE1}">
      <dgm:prSet phldrT="[Текст]" custT="1"/>
      <dgm:spPr/>
      <dgm:t>
        <a:bodyPr/>
        <a:lstStyle/>
        <a:p>
          <a:r>
            <a:rPr lang="ru-RU" sz="2400" dirty="0"/>
            <a:t>Социально-коммуникативное развитие</a:t>
          </a:r>
        </a:p>
      </dgm:t>
    </dgm:pt>
    <dgm:pt modelId="{8769E9C5-750E-468C-AD54-60272D5078FA}" type="parTrans" cxnId="{87D72674-0636-4A31-8C15-FD28838DA163}">
      <dgm:prSet/>
      <dgm:spPr/>
      <dgm:t>
        <a:bodyPr/>
        <a:lstStyle/>
        <a:p>
          <a:endParaRPr lang="ru-RU"/>
        </a:p>
      </dgm:t>
    </dgm:pt>
    <dgm:pt modelId="{CD131F4F-3F3E-44C5-9E58-110A4A990D20}" type="sibTrans" cxnId="{87D72674-0636-4A31-8C15-FD28838DA163}">
      <dgm:prSet/>
      <dgm:spPr/>
      <dgm:t>
        <a:bodyPr/>
        <a:lstStyle/>
        <a:p>
          <a:endParaRPr lang="ru-RU"/>
        </a:p>
      </dgm:t>
    </dgm:pt>
    <dgm:pt modelId="{B424D8A9-8B3F-4222-897E-2D10B6609BA0}">
      <dgm:prSet phldrT="[Текст]"/>
      <dgm:spPr/>
      <dgm:t>
        <a:bodyPr/>
        <a:lstStyle/>
        <a:p>
          <a:r>
            <a:rPr lang="ru-RU" dirty="0"/>
            <a:t>Речевое развитие</a:t>
          </a:r>
        </a:p>
      </dgm:t>
    </dgm:pt>
    <dgm:pt modelId="{3345B9B0-205A-4C15-9C8C-48E4668E7EC0}" type="parTrans" cxnId="{EEAC7975-A0BC-4B69-92E4-841C77E571DB}">
      <dgm:prSet/>
      <dgm:spPr/>
      <dgm:t>
        <a:bodyPr/>
        <a:lstStyle/>
        <a:p>
          <a:endParaRPr lang="ru-RU"/>
        </a:p>
      </dgm:t>
    </dgm:pt>
    <dgm:pt modelId="{B18A0687-F57E-4F02-B46A-573AC4FADEDC}" type="sibTrans" cxnId="{EEAC7975-A0BC-4B69-92E4-841C77E571DB}">
      <dgm:prSet/>
      <dgm:spPr/>
      <dgm:t>
        <a:bodyPr/>
        <a:lstStyle/>
        <a:p>
          <a:endParaRPr lang="ru-RU"/>
        </a:p>
      </dgm:t>
    </dgm:pt>
    <dgm:pt modelId="{47ECE936-F2DC-4434-A2DB-7869438935B9}">
      <dgm:prSet phldrT="[Текст]" custT="1"/>
      <dgm:spPr/>
      <dgm:t>
        <a:bodyPr/>
        <a:lstStyle/>
        <a:p>
          <a:r>
            <a:rPr lang="ru-RU" sz="2400" dirty="0"/>
            <a:t>Познавательное развитие</a:t>
          </a:r>
        </a:p>
      </dgm:t>
    </dgm:pt>
    <dgm:pt modelId="{82740F02-6C16-4263-A39E-A5C959260655}" type="parTrans" cxnId="{94EB204B-BA79-428C-8DEC-9EBD3C9172D1}">
      <dgm:prSet/>
      <dgm:spPr/>
      <dgm:t>
        <a:bodyPr/>
        <a:lstStyle/>
        <a:p>
          <a:endParaRPr lang="ru-RU"/>
        </a:p>
      </dgm:t>
    </dgm:pt>
    <dgm:pt modelId="{0A164EA8-17D5-4123-A4FD-22923FF6FF9B}" type="sibTrans" cxnId="{94EB204B-BA79-428C-8DEC-9EBD3C9172D1}">
      <dgm:prSet/>
      <dgm:spPr/>
      <dgm:t>
        <a:bodyPr/>
        <a:lstStyle/>
        <a:p>
          <a:endParaRPr lang="ru-RU"/>
        </a:p>
      </dgm:t>
    </dgm:pt>
    <dgm:pt modelId="{CE106BE9-3E39-42D0-9348-AEAB8A767329}">
      <dgm:prSet phldrT="[Текст]" custT="1"/>
      <dgm:spPr/>
      <dgm:t>
        <a:bodyPr/>
        <a:lstStyle/>
        <a:p>
          <a:r>
            <a:rPr lang="ru-RU" sz="2000" dirty="0"/>
            <a:t>Художественно-эстетическое развитие</a:t>
          </a:r>
        </a:p>
      </dgm:t>
    </dgm:pt>
    <dgm:pt modelId="{E1E18C35-52DC-40C1-A7D3-4CC3C976CF2E}" type="parTrans" cxnId="{DA4D5E71-1027-43BE-9F9C-E7A5583D9241}">
      <dgm:prSet/>
      <dgm:spPr/>
      <dgm:t>
        <a:bodyPr/>
        <a:lstStyle/>
        <a:p>
          <a:endParaRPr lang="ru-RU"/>
        </a:p>
      </dgm:t>
    </dgm:pt>
    <dgm:pt modelId="{BE0752F9-8882-4DB4-B8F4-34D65D52C418}" type="sibTrans" cxnId="{DA4D5E71-1027-43BE-9F9C-E7A5583D9241}">
      <dgm:prSet/>
      <dgm:spPr/>
      <dgm:t>
        <a:bodyPr/>
        <a:lstStyle/>
        <a:p>
          <a:endParaRPr lang="ru-RU"/>
        </a:p>
      </dgm:t>
    </dgm:pt>
    <dgm:pt modelId="{45263C9B-DCF4-48C4-B905-DEE1F9F958A1}" type="pres">
      <dgm:prSet presAssocID="{87A5B0F3-FE70-4874-840B-B32B40157AB0}" presName="Name0" presStyleCnt="0">
        <dgm:presLayoutVars>
          <dgm:dir/>
          <dgm:resizeHandles val="exact"/>
        </dgm:presLayoutVars>
      </dgm:prSet>
      <dgm:spPr/>
    </dgm:pt>
    <dgm:pt modelId="{D4FEFF95-1CB5-4D9C-99C2-0FE186AB8F8E}" type="pres">
      <dgm:prSet presAssocID="{87A5B0F3-FE70-4874-840B-B32B40157AB0}" presName="cycle" presStyleCnt="0"/>
      <dgm:spPr/>
    </dgm:pt>
    <dgm:pt modelId="{81311747-23A3-4DA8-BA22-54F0AB88464D}" type="pres">
      <dgm:prSet presAssocID="{F8D1ADF1-CA21-499F-B38D-C24B0445AAA0}" presName="nodeFirstNode" presStyleLbl="node1" presStyleIdx="0" presStyleCnt="5">
        <dgm:presLayoutVars>
          <dgm:bulletEnabled val="1"/>
        </dgm:presLayoutVars>
      </dgm:prSet>
      <dgm:spPr/>
    </dgm:pt>
    <dgm:pt modelId="{53A3CD31-320D-4797-A315-4A0D42913616}" type="pres">
      <dgm:prSet presAssocID="{CFCD7F58-61C8-4AD8-91A9-BE9B22B58103}" presName="sibTransFirstNode" presStyleLbl="bgShp" presStyleIdx="0" presStyleCnt="1"/>
      <dgm:spPr/>
    </dgm:pt>
    <dgm:pt modelId="{43A43DDC-408B-41E6-B247-0C5AFC3D8650}" type="pres">
      <dgm:prSet presAssocID="{6903C788-3283-4953-AFC4-C634F80DABE1}" presName="nodeFollowingNodes" presStyleLbl="node1" presStyleIdx="1" presStyleCnt="5">
        <dgm:presLayoutVars>
          <dgm:bulletEnabled val="1"/>
        </dgm:presLayoutVars>
      </dgm:prSet>
      <dgm:spPr/>
    </dgm:pt>
    <dgm:pt modelId="{6A2DAE97-C64E-4088-986B-3BF2A5A91403}" type="pres">
      <dgm:prSet presAssocID="{B424D8A9-8B3F-4222-897E-2D10B6609BA0}" presName="nodeFollowingNodes" presStyleLbl="node1" presStyleIdx="2" presStyleCnt="5" custRadScaleRad="105942" custRadScaleInc="-13846">
        <dgm:presLayoutVars>
          <dgm:bulletEnabled val="1"/>
        </dgm:presLayoutVars>
      </dgm:prSet>
      <dgm:spPr/>
    </dgm:pt>
    <dgm:pt modelId="{2B93DFE7-8F08-493D-8F36-3CFF21C7BA9A}" type="pres">
      <dgm:prSet presAssocID="{47ECE936-F2DC-4434-A2DB-7869438935B9}" presName="nodeFollowingNodes" presStyleLbl="node1" presStyleIdx="3" presStyleCnt="5" custScaleX="114461" custRadScaleRad="95929" custRadScaleInc="2978">
        <dgm:presLayoutVars>
          <dgm:bulletEnabled val="1"/>
        </dgm:presLayoutVars>
      </dgm:prSet>
      <dgm:spPr/>
    </dgm:pt>
    <dgm:pt modelId="{5061EDEF-DDFE-463B-8665-18F05006DF24}" type="pres">
      <dgm:prSet presAssocID="{CE106BE9-3E39-42D0-9348-AEAB8A767329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73562E0D-88E5-42DD-A87C-212952CD9BA8}" type="presOf" srcId="{47ECE936-F2DC-4434-A2DB-7869438935B9}" destId="{2B93DFE7-8F08-493D-8F36-3CFF21C7BA9A}" srcOrd="0" destOrd="0" presId="urn:microsoft.com/office/officeart/2005/8/layout/cycle3"/>
    <dgm:cxn modelId="{1C13EE2E-5E81-4CDD-A075-98D6FA6418B6}" type="presOf" srcId="{87A5B0F3-FE70-4874-840B-B32B40157AB0}" destId="{45263C9B-DCF4-48C4-B905-DEE1F9F958A1}" srcOrd="0" destOrd="0" presId="urn:microsoft.com/office/officeart/2005/8/layout/cycle3"/>
    <dgm:cxn modelId="{6386085C-D62F-4DAB-9E8A-B41D2A08860D}" srcId="{87A5B0F3-FE70-4874-840B-B32B40157AB0}" destId="{F8D1ADF1-CA21-499F-B38D-C24B0445AAA0}" srcOrd="0" destOrd="0" parTransId="{7FF295FD-CAF5-4E43-8472-DD180491BA8C}" sibTransId="{CFCD7F58-61C8-4AD8-91A9-BE9B22B58103}"/>
    <dgm:cxn modelId="{94EB204B-BA79-428C-8DEC-9EBD3C9172D1}" srcId="{87A5B0F3-FE70-4874-840B-B32B40157AB0}" destId="{47ECE936-F2DC-4434-A2DB-7869438935B9}" srcOrd="3" destOrd="0" parTransId="{82740F02-6C16-4263-A39E-A5C959260655}" sibTransId="{0A164EA8-17D5-4123-A4FD-22923FF6FF9B}"/>
    <dgm:cxn modelId="{DA4D5E71-1027-43BE-9F9C-E7A5583D9241}" srcId="{87A5B0F3-FE70-4874-840B-B32B40157AB0}" destId="{CE106BE9-3E39-42D0-9348-AEAB8A767329}" srcOrd="4" destOrd="0" parTransId="{E1E18C35-52DC-40C1-A7D3-4CC3C976CF2E}" sibTransId="{BE0752F9-8882-4DB4-B8F4-34D65D52C418}"/>
    <dgm:cxn modelId="{87D72674-0636-4A31-8C15-FD28838DA163}" srcId="{87A5B0F3-FE70-4874-840B-B32B40157AB0}" destId="{6903C788-3283-4953-AFC4-C634F80DABE1}" srcOrd="1" destOrd="0" parTransId="{8769E9C5-750E-468C-AD54-60272D5078FA}" sibTransId="{CD131F4F-3F3E-44C5-9E58-110A4A990D20}"/>
    <dgm:cxn modelId="{EEAC7975-A0BC-4B69-92E4-841C77E571DB}" srcId="{87A5B0F3-FE70-4874-840B-B32B40157AB0}" destId="{B424D8A9-8B3F-4222-897E-2D10B6609BA0}" srcOrd="2" destOrd="0" parTransId="{3345B9B0-205A-4C15-9C8C-48E4668E7EC0}" sibTransId="{B18A0687-F57E-4F02-B46A-573AC4FADEDC}"/>
    <dgm:cxn modelId="{2225C875-2C64-41FC-AB9B-C8C73EF3EEE4}" type="presOf" srcId="{F8D1ADF1-CA21-499F-B38D-C24B0445AAA0}" destId="{81311747-23A3-4DA8-BA22-54F0AB88464D}" srcOrd="0" destOrd="0" presId="urn:microsoft.com/office/officeart/2005/8/layout/cycle3"/>
    <dgm:cxn modelId="{90CAA6C0-4EA9-4A59-943A-CD07AC0A0B4F}" type="presOf" srcId="{CFCD7F58-61C8-4AD8-91A9-BE9B22B58103}" destId="{53A3CD31-320D-4797-A315-4A0D42913616}" srcOrd="0" destOrd="0" presId="urn:microsoft.com/office/officeart/2005/8/layout/cycle3"/>
    <dgm:cxn modelId="{E3256DC2-9119-4E6F-9E74-83589B96C8DD}" type="presOf" srcId="{B424D8A9-8B3F-4222-897E-2D10B6609BA0}" destId="{6A2DAE97-C64E-4088-986B-3BF2A5A91403}" srcOrd="0" destOrd="0" presId="urn:microsoft.com/office/officeart/2005/8/layout/cycle3"/>
    <dgm:cxn modelId="{668EFAD9-3F1B-4AA9-AA21-98EE7382FDEB}" type="presOf" srcId="{CE106BE9-3E39-42D0-9348-AEAB8A767329}" destId="{5061EDEF-DDFE-463B-8665-18F05006DF24}" srcOrd="0" destOrd="0" presId="urn:microsoft.com/office/officeart/2005/8/layout/cycle3"/>
    <dgm:cxn modelId="{58536EFD-CDD7-4E5C-96A1-35F36184CF58}" type="presOf" srcId="{6903C788-3283-4953-AFC4-C634F80DABE1}" destId="{43A43DDC-408B-41E6-B247-0C5AFC3D8650}" srcOrd="0" destOrd="0" presId="urn:microsoft.com/office/officeart/2005/8/layout/cycle3"/>
    <dgm:cxn modelId="{F8BF8487-CEE0-400E-ACD8-86F61877C295}" type="presParOf" srcId="{45263C9B-DCF4-48C4-B905-DEE1F9F958A1}" destId="{D4FEFF95-1CB5-4D9C-99C2-0FE186AB8F8E}" srcOrd="0" destOrd="0" presId="urn:microsoft.com/office/officeart/2005/8/layout/cycle3"/>
    <dgm:cxn modelId="{4CAD2C35-7F74-436F-AB7C-A88B789A4436}" type="presParOf" srcId="{D4FEFF95-1CB5-4D9C-99C2-0FE186AB8F8E}" destId="{81311747-23A3-4DA8-BA22-54F0AB88464D}" srcOrd="0" destOrd="0" presId="urn:microsoft.com/office/officeart/2005/8/layout/cycle3"/>
    <dgm:cxn modelId="{78B1368A-BEDA-4BA9-A5C1-0E5DBB8BA93D}" type="presParOf" srcId="{D4FEFF95-1CB5-4D9C-99C2-0FE186AB8F8E}" destId="{53A3CD31-320D-4797-A315-4A0D42913616}" srcOrd="1" destOrd="0" presId="urn:microsoft.com/office/officeart/2005/8/layout/cycle3"/>
    <dgm:cxn modelId="{64318A05-49F5-4DDD-8036-0F88C63960A8}" type="presParOf" srcId="{D4FEFF95-1CB5-4D9C-99C2-0FE186AB8F8E}" destId="{43A43DDC-408B-41E6-B247-0C5AFC3D8650}" srcOrd="2" destOrd="0" presId="urn:microsoft.com/office/officeart/2005/8/layout/cycle3"/>
    <dgm:cxn modelId="{88D2410C-BFEE-4FFC-B827-714E6B9D5388}" type="presParOf" srcId="{D4FEFF95-1CB5-4D9C-99C2-0FE186AB8F8E}" destId="{6A2DAE97-C64E-4088-986B-3BF2A5A91403}" srcOrd="3" destOrd="0" presId="urn:microsoft.com/office/officeart/2005/8/layout/cycle3"/>
    <dgm:cxn modelId="{A6A7EB3C-0D77-40BC-B372-1ADEAFF2A50A}" type="presParOf" srcId="{D4FEFF95-1CB5-4D9C-99C2-0FE186AB8F8E}" destId="{2B93DFE7-8F08-493D-8F36-3CFF21C7BA9A}" srcOrd="4" destOrd="0" presId="urn:microsoft.com/office/officeart/2005/8/layout/cycle3"/>
    <dgm:cxn modelId="{5977BA14-AF24-4B02-AF71-550B7CBCE03D}" type="presParOf" srcId="{D4FEFF95-1CB5-4D9C-99C2-0FE186AB8F8E}" destId="{5061EDEF-DDFE-463B-8665-18F05006DF2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E9792-54AD-4A9A-846B-7534348BF2B3}" type="doc">
      <dgm:prSet loTypeId="urn:microsoft.com/office/officeart/2005/8/layout/cycle8" loCatId="cycle" qsTypeId="urn:microsoft.com/office/officeart/2005/8/quickstyle/simple5" qsCatId="simple" csTypeId="urn:microsoft.com/office/officeart/2005/8/colors/colorful4" csCatId="colorful" phldr="1"/>
      <dgm:spPr/>
    </dgm:pt>
    <dgm:pt modelId="{185BA814-3024-4202-9596-B503A3C8E9E7}">
      <dgm:prSet phldrT="[Текст]"/>
      <dgm:spPr/>
      <dgm:t>
        <a:bodyPr/>
        <a:lstStyle/>
        <a:p>
          <a:r>
            <a:rPr lang="ru-RU" b="1" dirty="0"/>
            <a:t>Просвещение</a:t>
          </a:r>
          <a:r>
            <a:rPr lang="ru-RU" dirty="0"/>
            <a:t> </a:t>
          </a:r>
        </a:p>
      </dgm:t>
    </dgm:pt>
    <dgm:pt modelId="{CBDE956E-E3E5-4585-802D-58674C579CD5}" type="parTrans" cxnId="{FE012972-5562-4990-93A2-A6F312957155}">
      <dgm:prSet/>
      <dgm:spPr/>
      <dgm:t>
        <a:bodyPr/>
        <a:lstStyle/>
        <a:p>
          <a:endParaRPr lang="ru-RU"/>
        </a:p>
      </dgm:t>
    </dgm:pt>
    <dgm:pt modelId="{A3A8AEB4-B9CF-49A0-A309-D122B4839130}" type="sibTrans" cxnId="{FE012972-5562-4990-93A2-A6F312957155}">
      <dgm:prSet/>
      <dgm:spPr/>
      <dgm:t>
        <a:bodyPr/>
        <a:lstStyle/>
        <a:p>
          <a:endParaRPr lang="ru-RU"/>
        </a:p>
      </dgm:t>
    </dgm:pt>
    <dgm:pt modelId="{CA2E04A0-CB7B-4B3B-B42D-3B8B90910BC5}">
      <dgm:prSet phldrT="[Текст]"/>
      <dgm:spPr/>
      <dgm:t>
        <a:bodyPr/>
        <a:lstStyle/>
        <a:p>
          <a:r>
            <a:rPr lang="ru-RU" b="1" dirty="0"/>
            <a:t>Консультирование</a:t>
          </a:r>
        </a:p>
      </dgm:t>
    </dgm:pt>
    <dgm:pt modelId="{693755FA-7FAE-4F4F-B969-A9B00E7F2431}" type="parTrans" cxnId="{455DAF72-F189-4615-9612-1F51020B6A5D}">
      <dgm:prSet/>
      <dgm:spPr/>
      <dgm:t>
        <a:bodyPr/>
        <a:lstStyle/>
        <a:p>
          <a:endParaRPr lang="ru-RU"/>
        </a:p>
      </dgm:t>
    </dgm:pt>
    <dgm:pt modelId="{462CABF3-93DD-4E2D-98B9-CBFB34C80825}" type="sibTrans" cxnId="{455DAF72-F189-4615-9612-1F51020B6A5D}">
      <dgm:prSet/>
      <dgm:spPr/>
      <dgm:t>
        <a:bodyPr/>
        <a:lstStyle/>
        <a:p>
          <a:endParaRPr lang="ru-RU"/>
        </a:p>
      </dgm:t>
    </dgm:pt>
    <dgm:pt modelId="{9B557CE3-CAA0-44A2-B242-CBFCAD05D49D}">
      <dgm:prSet phldrT="[Текст]" custT="1"/>
      <dgm:spPr/>
      <dgm:t>
        <a:bodyPr/>
        <a:lstStyle/>
        <a:p>
          <a:r>
            <a:rPr lang="ru-RU" sz="1600" b="1" dirty="0"/>
            <a:t>Диагностика</a:t>
          </a:r>
          <a:r>
            <a:rPr lang="ru-RU" sz="1600" dirty="0"/>
            <a:t> </a:t>
          </a:r>
        </a:p>
      </dgm:t>
    </dgm:pt>
    <dgm:pt modelId="{90C76A3E-1800-458A-A386-3CBE0B9E9AE8}" type="parTrans" cxnId="{94F718D0-1727-47F1-BCA5-BF0E7A76C932}">
      <dgm:prSet/>
      <dgm:spPr/>
      <dgm:t>
        <a:bodyPr/>
        <a:lstStyle/>
        <a:p>
          <a:endParaRPr lang="ru-RU"/>
        </a:p>
      </dgm:t>
    </dgm:pt>
    <dgm:pt modelId="{9DF83B91-9A43-4D75-B74E-4D5DE61F69C2}" type="sibTrans" cxnId="{94F718D0-1727-47F1-BCA5-BF0E7A76C932}">
      <dgm:prSet/>
      <dgm:spPr/>
      <dgm:t>
        <a:bodyPr/>
        <a:lstStyle/>
        <a:p>
          <a:endParaRPr lang="ru-RU"/>
        </a:p>
      </dgm:t>
    </dgm:pt>
    <dgm:pt modelId="{672C1D12-F7B1-4A98-929D-1C1CB14952CE}" type="pres">
      <dgm:prSet presAssocID="{795E9792-54AD-4A9A-846B-7534348BF2B3}" presName="compositeShape" presStyleCnt="0">
        <dgm:presLayoutVars>
          <dgm:chMax val="7"/>
          <dgm:dir/>
          <dgm:resizeHandles val="exact"/>
        </dgm:presLayoutVars>
      </dgm:prSet>
      <dgm:spPr/>
    </dgm:pt>
    <dgm:pt modelId="{AED76626-70C0-48ED-AABE-0CA17605DA43}" type="pres">
      <dgm:prSet presAssocID="{795E9792-54AD-4A9A-846B-7534348BF2B3}" presName="wedge1" presStyleLbl="node1" presStyleIdx="0" presStyleCnt="3"/>
      <dgm:spPr/>
    </dgm:pt>
    <dgm:pt modelId="{2FE9CECA-8C35-48C5-A312-D7EF3CE5E73B}" type="pres">
      <dgm:prSet presAssocID="{795E9792-54AD-4A9A-846B-7534348BF2B3}" presName="dummy1a" presStyleCnt="0"/>
      <dgm:spPr/>
    </dgm:pt>
    <dgm:pt modelId="{812C0384-1743-4DA4-BF9C-C857C531E085}" type="pres">
      <dgm:prSet presAssocID="{795E9792-54AD-4A9A-846B-7534348BF2B3}" presName="dummy1b" presStyleCnt="0"/>
      <dgm:spPr/>
    </dgm:pt>
    <dgm:pt modelId="{0C8E9FA7-EE2B-4CFC-9F2C-C0EAA3C47F32}" type="pres">
      <dgm:prSet presAssocID="{795E9792-54AD-4A9A-846B-7534348BF2B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546160B-6DFE-4910-9099-F10D42EBAF74}" type="pres">
      <dgm:prSet presAssocID="{795E9792-54AD-4A9A-846B-7534348BF2B3}" presName="wedge2" presStyleLbl="node1" presStyleIdx="1" presStyleCnt="3"/>
      <dgm:spPr/>
    </dgm:pt>
    <dgm:pt modelId="{5ECBF5FD-CF36-43EB-B025-09F1D97F1B05}" type="pres">
      <dgm:prSet presAssocID="{795E9792-54AD-4A9A-846B-7534348BF2B3}" presName="dummy2a" presStyleCnt="0"/>
      <dgm:spPr/>
    </dgm:pt>
    <dgm:pt modelId="{DFF828DB-CB87-40D9-BDD5-C6E50F0B584E}" type="pres">
      <dgm:prSet presAssocID="{795E9792-54AD-4A9A-846B-7534348BF2B3}" presName="dummy2b" presStyleCnt="0"/>
      <dgm:spPr/>
    </dgm:pt>
    <dgm:pt modelId="{CA0F452B-D056-413A-BE2B-4972E514D2A5}" type="pres">
      <dgm:prSet presAssocID="{795E9792-54AD-4A9A-846B-7534348BF2B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AD74193-CE89-4F80-BD2E-D3308870E221}" type="pres">
      <dgm:prSet presAssocID="{795E9792-54AD-4A9A-846B-7534348BF2B3}" presName="wedge3" presStyleLbl="node1" presStyleIdx="2" presStyleCnt="3"/>
      <dgm:spPr/>
    </dgm:pt>
    <dgm:pt modelId="{BE486394-168B-4464-9019-9F93C69C5366}" type="pres">
      <dgm:prSet presAssocID="{795E9792-54AD-4A9A-846B-7534348BF2B3}" presName="dummy3a" presStyleCnt="0"/>
      <dgm:spPr/>
    </dgm:pt>
    <dgm:pt modelId="{F59D60F8-D6C2-4B1A-9564-94A415329536}" type="pres">
      <dgm:prSet presAssocID="{795E9792-54AD-4A9A-846B-7534348BF2B3}" presName="dummy3b" presStyleCnt="0"/>
      <dgm:spPr/>
    </dgm:pt>
    <dgm:pt modelId="{8293DD8C-425D-4B5A-B513-FA70B762AD7F}" type="pres">
      <dgm:prSet presAssocID="{795E9792-54AD-4A9A-846B-7534348BF2B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EE3E75C1-DA2E-40ED-A595-5D3568AD7A41}" type="pres">
      <dgm:prSet presAssocID="{A3A8AEB4-B9CF-49A0-A309-D122B4839130}" presName="arrowWedge1" presStyleLbl="fgSibTrans2D1" presStyleIdx="0" presStyleCnt="3"/>
      <dgm:spPr/>
    </dgm:pt>
    <dgm:pt modelId="{10FAFB03-17E8-4283-9A34-BC1010A547B4}" type="pres">
      <dgm:prSet presAssocID="{462CABF3-93DD-4E2D-98B9-CBFB34C80825}" presName="arrowWedge2" presStyleLbl="fgSibTrans2D1" presStyleIdx="1" presStyleCnt="3"/>
      <dgm:spPr/>
    </dgm:pt>
    <dgm:pt modelId="{1D019FA3-95CE-456F-99B3-6E14266A9898}" type="pres">
      <dgm:prSet presAssocID="{9DF83B91-9A43-4D75-B74E-4D5DE61F69C2}" presName="arrowWedge3" presStyleLbl="fgSibTrans2D1" presStyleIdx="2" presStyleCnt="3"/>
      <dgm:spPr/>
    </dgm:pt>
  </dgm:ptLst>
  <dgm:cxnLst>
    <dgm:cxn modelId="{909FE70A-2269-4424-8249-E8C9DCB8247D}" type="presOf" srcId="{795E9792-54AD-4A9A-846B-7534348BF2B3}" destId="{672C1D12-F7B1-4A98-929D-1C1CB14952CE}" srcOrd="0" destOrd="0" presId="urn:microsoft.com/office/officeart/2005/8/layout/cycle8"/>
    <dgm:cxn modelId="{9977AC0E-B396-4CD5-8B65-49D9AE62CE71}" type="presOf" srcId="{CA2E04A0-CB7B-4B3B-B42D-3B8B90910BC5}" destId="{CA0F452B-D056-413A-BE2B-4972E514D2A5}" srcOrd="1" destOrd="0" presId="urn:microsoft.com/office/officeart/2005/8/layout/cycle8"/>
    <dgm:cxn modelId="{CEA7120F-FF3D-4382-B351-FCD09B205F47}" type="presOf" srcId="{9B557CE3-CAA0-44A2-B242-CBFCAD05D49D}" destId="{2AD74193-CE89-4F80-BD2E-D3308870E221}" srcOrd="0" destOrd="0" presId="urn:microsoft.com/office/officeart/2005/8/layout/cycle8"/>
    <dgm:cxn modelId="{FE012972-5562-4990-93A2-A6F312957155}" srcId="{795E9792-54AD-4A9A-846B-7534348BF2B3}" destId="{185BA814-3024-4202-9596-B503A3C8E9E7}" srcOrd="0" destOrd="0" parTransId="{CBDE956E-E3E5-4585-802D-58674C579CD5}" sibTransId="{A3A8AEB4-B9CF-49A0-A309-D122B4839130}"/>
    <dgm:cxn modelId="{455DAF72-F189-4615-9612-1F51020B6A5D}" srcId="{795E9792-54AD-4A9A-846B-7534348BF2B3}" destId="{CA2E04A0-CB7B-4B3B-B42D-3B8B90910BC5}" srcOrd="1" destOrd="0" parTransId="{693755FA-7FAE-4F4F-B969-A9B00E7F2431}" sibTransId="{462CABF3-93DD-4E2D-98B9-CBFB34C80825}"/>
    <dgm:cxn modelId="{5D661D55-85AD-4BAC-9F7B-98EF993C6F03}" type="presOf" srcId="{185BA814-3024-4202-9596-B503A3C8E9E7}" destId="{AED76626-70C0-48ED-AABE-0CA17605DA43}" srcOrd="0" destOrd="0" presId="urn:microsoft.com/office/officeart/2005/8/layout/cycle8"/>
    <dgm:cxn modelId="{483B14CD-1971-47A0-90D2-D2D3EDC11357}" type="presOf" srcId="{185BA814-3024-4202-9596-B503A3C8E9E7}" destId="{0C8E9FA7-EE2B-4CFC-9F2C-C0EAA3C47F32}" srcOrd="1" destOrd="0" presId="urn:microsoft.com/office/officeart/2005/8/layout/cycle8"/>
    <dgm:cxn modelId="{94F718D0-1727-47F1-BCA5-BF0E7A76C932}" srcId="{795E9792-54AD-4A9A-846B-7534348BF2B3}" destId="{9B557CE3-CAA0-44A2-B242-CBFCAD05D49D}" srcOrd="2" destOrd="0" parTransId="{90C76A3E-1800-458A-A386-3CBE0B9E9AE8}" sibTransId="{9DF83B91-9A43-4D75-B74E-4D5DE61F69C2}"/>
    <dgm:cxn modelId="{99BB97DC-952C-44B1-8B6C-D66CAF2FBB78}" type="presOf" srcId="{9B557CE3-CAA0-44A2-B242-CBFCAD05D49D}" destId="{8293DD8C-425D-4B5A-B513-FA70B762AD7F}" srcOrd="1" destOrd="0" presId="urn:microsoft.com/office/officeart/2005/8/layout/cycle8"/>
    <dgm:cxn modelId="{A7E4CCFD-5CAD-44E9-A755-FC6C249DA567}" type="presOf" srcId="{CA2E04A0-CB7B-4B3B-B42D-3B8B90910BC5}" destId="{4546160B-6DFE-4910-9099-F10D42EBAF74}" srcOrd="0" destOrd="0" presId="urn:microsoft.com/office/officeart/2005/8/layout/cycle8"/>
    <dgm:cxn modelId="{941ACAC3-F72C-4E7D-A16C-D580D19ADD13}" type="presParOf" srcId="{672C1D12-F7B1-4A98-929D-1C1CB14952CE}" destId="{AED76626-70C0-48ED-AABE-0CA17605DA43}" srcOrd="0" destOrd="0" presId="urn:microsoft.com/office/officeart/2005/8/layout/cycle8"/>
    <dgm:cxn modelId="{4D1F2C36-C27A-424C-A246-77BEDA43698C}" type="presParOf" srcId="{672C1D12-F7B1-4A98-929D-1C1CB14952CE}" destId="{2FE9CECA-8C35-48C5-A312-D7EF3CE5E73B}" srcOrd="1" destOrd="0" presId="urn:microsoft.com/office/officeart/2005/8/layout/cycle8"/>
    <dgm:cxn modelId="{1F15EB72-BBFB-489D-8708-5B2D3C308BBB}" type="presParOf" srcId="{672C1D12-F7B1-4A98-929D-1C1CB14952CE}" destId="{812C0384-1743-4DA4-BF9C-C857C531E085}" srcOrd="2" destOrd="0" presId="urn:microsoft.com/office/officeart/2005/8/layout/cycle8"/>
    <dgm:cxn modelId="{BACC0BAE-0695-4A1D-9DC3-D9AA182D831F}" type="presParOf" srcId="{672C1D12-F7B1-4A98-929D-1C1CB14952CE}" destId="{0C8E9FA7-EE2B-4CFC-9F2C-C0EAA3C47F32}" srcOrd="3" destOrd="0" presId="urn:microsoft.com/office/officeart/2005/8/layout/cycle8"/>
    <dgm:cxn modelId="{05E58509-7E5D-43A0-A558-83CCDC61A0CF}" type="presParOf" srcId="{672C1D12-F7B1-4A98-929D-1C1CB14952CE}" destId="{4546160B-6DFE-4910-9099-F10D42EBAF74}" srcOrd="4" destOrd="0" presId="urn:microsoft.com/office/officeart/2005/8/layout/cycle8"/>
    <dgm:cxn modelId="{607E341D-9264-4B34-BE5E-26682793641B}" type="presParOf" srcId="{672C1D12-F7B1-4A98-929D-1C1CB14952CE}" destId="{5ECBF5FD-CF36-43EB-B025-09F1D97F1B05}" srcOrd="5" destOrd="0" presId="urn:microsoft.com/office/officeart/2005/8/layout/cycle8"/>
    <dgm:cxn modelId="{4CD6EB8D-1ABC-4D06-B206-EC1251D75732}" type="presParOf" srcId="{672C1D12-F7B1-4A98-929D-1C1CB14952CE}" destId="{DFF828DB-CB87-40D9-BDD5-C6E50F0B584E}" srcOrd="6" destOrd="0" presId="urn:microsoft.com/office/officeart/2005/8/layout/cycle8"/>
    <dgm:cxn modelId="{99500AB6-8C40-436F-B9CD-0CCD64D21C1B}" type="presParOf" srcId="{672C1D12-F7B1-4A98-929D-1C1CB14952CE}" destId="{CA0F452B-D056-413A-BE2B-4972E514D2A5}" srcOrd="7" destOrd="0" presId="urn:microsoft.com/office/officeart/2005/8/layout/cycle8"/>
    <dgm:cxn modelId="{CC96F529-5ABA-4414-84F8-03EA15AB2F67}" type="presParOf" srcId="{672C1D12-F7B1-4A98-929D-1C1CB14952CE}" destId="{2AD74193-CE89-4F80-BD2E-D3308870E221}" srcOrd="8" destOrd="0" presId="urn:microsoft.com/office/officeart/2005/8/layout/cycle8"/>
    <dgm:cxn modelId="{ADA55555-2A8B-4CF8-9B4A-B2380FDA349C}" type="presParOf" srcId="{672C1D12-F7B1-4A98-929D-1C1CB14952CE}" destId="{BE486394-168B-4464-9019-9F93C69C5366}" srcOrd="9" destOrd="0" presId="urn:microsoft.com/office/officeart/2005/8/layout/cycle8"/>
    <dgm:cxn modelId="{C4DF68AF-D202-4EED-8576-F3DF0B28F333}" type="presParOf" srcId="{672C1D12-F7B1-4A98-929D-1C1CB14952CE}" destId="{F59D60F8-D6C2-4B1A-9564-94A415329536}" srcOrd="10" destOrd="0" presId="urn:microsoft.com/office/officeart/2005/8/layout/cycle8"/>
    <dgm:cxn modelId="{08344286-A6EB-48B5-AB44-5D2D34D403D0}" type="presParOf" srcId="{672C1D12-F7B1-4A98-929D-1C1CB14952CE}" destId="{8293DD8C-425D-4B5A-B513-FA70B762AD7F}" srcOrd="11" destOrd="0" presId="urn:microsoft.com/office/officeart/2005/8/layout/cycle8"/>
    <dgm:cxn modelId="{C5167F42-149E-4664-8317-0656A6566645}" type="presParOf" srcId="{672C1D12-F7B1-4A98-929D-1C1CB14952CE}" destId="{EE3E75C1-DA2E-40ED-A595-5D3568AD7A41}" srcOrd="12" destOrd="0" presId="urn:microsoft.com/office/officeart/2005/8/layout/cycle8"/>
    <dgm:cxn modelId="{2E2254E1-0E67-4139-B486-152DB684FF12}" type="presParOf" srcId="{672C1D12-F7B1-4A98-929D-1C1CB14952CE}" destId="{10FAFB03-17E8-4283-9A34-BC1010A547B4}" srcOrd="13" destOrd="0" presId="urn:microsoft.com/office/officeart/2005/8/layout/cycle8"/>
    <dgm:cxn modelId="{BABBA15C-0D99-40E7-B604-480C1F37E93A}" type="presParOf" srcId="{672C1D12-F7B1-4A98-929D-1C1CB14952CE}" destId="{1D019FA3-95CE-456F-99B3-6E14266A989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3CD31-320D-4797-A315-4A0D42913616}">
      <dsp:nvSpPr>
        <dsp:cNvPr id="0" name=""/>
        <dsp:cNvSpPr/>
      </dsp:nvSpPr>
      <dsp:spPr>
        <a:xfrm>
          <a:off x="1307879" y="-28635"/>
          <a:ext cx="4801064" cy="4801064"/>
        </a:xfrm>
        <a:prstGeom prst="circularArrow">
          <a:avLst>
            <a:gd name="adj1" fmla="val 5544"/>
            <a:gd name="adj2" fmla="val 330680"/>
            <a:gd name="adj3" fmla="val 13786309"/>
            <a:gd name="adj4" fmla="val 17379648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11747-23A3-4DA8-BA22-54F0AB88464D}">
      <dsp:nvSpPr>
        <dsp:cNvPr id="0" name=""/>
        <dsp:cNvSpPr/>
      </dsp:nvSpPr>
      <dsp:spPr>
        <a:xfrm>
          <a:off x="2589369" y="890"/>
          <a:ext cx="2238084" cy="11190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Физическое развитие</a:t>
          </a:r>
        </a:p>
      </dsp:txBody>
      <dsp:txXfrm>
        <a:off x="2643996" y="55517"/>
        <a:ext cx="2128830" cy="1009788"/>
      </dsp:txXfrm>
    </dsp:sp>
    <dsp:sp modelId="{43A43DDC-408B-41E6-B247-0C5AFC3D8650}">
      <dsp:nvSpPr>
        <dsp:cNvPr id="0" name=""/>
        <dsp:cNvSpPr/>
      </dsp:nvSpPr>
      <dsp:spPr>
        <a:xfrm>
          <a:off x="4536526" y="1415582"/>
          <a:ext cx="2238084" cy="1119042"/>
        </a:xfrm>
        <a:prstGeom prst="roundRect">
          <a:avLst/>
        </a:prstGeom>
        <a:solidFill>
          <a:schemeClr val="accent4">
            <a:hueOff val="-546328"/>
            <a:satOff val="-656"/>
            <a:lumOff val="-78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Социально-коммуникативное развитие</a:t>
          </a:r>
        </a:p>
      </dsp:txBody>
      <dsp:txXfrm>
        <a:off x="4591153" y="1470209"/>
        <a:ext cx="2128830" cy="1009788"/>
      </dsp:txXfrm>
    </dsp:sp>
    <dsp:sp modelId="{6A2DAE97-C64E-4088-986B-3BF2A5A91403}">
      <dsp:nvSpPr>
        <dsp:cNvPr id="0" name=""/>
        <dsp:cNvSpPr/>
      </dsp:nvSpPr>
      <dsp:spPr>
        <a:xfrm>
          <a:off x="4104449" y="3600400"/>
          <a:ext cx="2238084" cy="1119042"/>
        </a:xfrm>
        <a:prstGeom prst="roundRect">
          <a:avLst/>
        </a:prstGeom>
        <a:solidFill>
          <a:schemeClr val="accent4">
            <a:hueOff val="-1092657"/>
            <a:satOff val="-1313"/>
            <a:lumOff val="-156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Речевое развитие</a:t>
          </a:r>
        </a:p>
      </dsp:txBody>
      <dsp:txXfrm>
        <a:off x="4159076" y="3655027"/>
        <a:ext cx="2128830" cy="1009788"/>
      </dsp:txXfrm>
    </dsp:sp>
    <dsp:sp modelId="{2B93DFE7-8F08-493D-8F36-3CFF21C7BA9A}">
      <dsp:nvSpPr>
        <dsp:cNvPr id="0" name=""/>
        <dsp:cNvSpPr/>
      </dsp:nvSpPr>
      <dsp:spPr>
        <a:xfrm>
          <a:off x="1224144" y="3600405"/>
          <a:ext cx="2561733" cy="1119042"/>
        </a:xfrm>
        <a:prstGeom prst="roundRect">
          <a:avLst/>
        </a:prstGeom>
        <a:solidFill>
          <a:schemeClr val="accent4">
            <a:hueOff val="-1638985"/>
            <a:satOff val="-1969"/>
            <a:lumOff val="-235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Познавательное развитие</a:t>
          </a:r>
        </a:p>
      </dsp:txBody>
      <dsp:txXfrm>
        <a:off x="1278771" y="3655032"/>
        <a:ext cx="2452479" cy="1009788"/>
      </dsp:txXfrm>
    </dsp:sp>
    <dsp:sp modelId="{5061EDEF-DDFE-463B-8665-18F05006DF24}">
      <dsp:nvSpPr>
        <dsp:cNvPr id="0" name=""/>
        <dsp:cNvSpPr/>
      </dsp:nvSpPr>
      <dsp:spPr>
        <a:xfrm>
          <a:off x="642212" y="1415582"/>
          <a:ext cx="2238084" cy="1119042"/>
        </a:xfrm>
        <a:prstGeom prst="roundRect">
          <a:avLst/>
        </a:prstGeom>
        <a:solidFill>
          <a:schemeClr val="accent4">
            <a:hueOff val="-2185313"/>
            <a:satOff val="-2625"/>
            <a:lumOff val="-313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Художественно-эстетическое развитие</a:t>
          </a:r>
        </a:p>
      </dsp:txBody>
      <dsp:txXfrm>
        <a:off x="696839" y="1470209"/>
        <a:ext cx="2128830" cy="1009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76626-70C0-48ED-AABE-0CA17605DA43}">
      <dsp:nvSpPr>
        <dsp:cNvPr id="0" name=""/>
        <dsp:cNvSpPr/>
      </dsp:nvSpPr>
      <dsp:spPr>
        <a:xfrm>
          <a:off x="2485650" y="313594"/>
          <a:ext cx="4052610" cy="405261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Просвещение</a:t>
          </a:r>
          <a:r>
            <a:rPr lang="ru-RU" sz="1800" kern="1200" dirty="0"/>
            <a:t> </a:t>
          </a:r>
        </a:p>
      </dsp:txBody>
      <dsp:txXfrm>
        <a:off x="4621472" y="1172362"/>
        <a:ext cx="1447360" cy="1206134"/>
      </dsp:txXfrm>
    </dsp:sp>
    <dsp:sp modelId="{4546160B-6DFE-4910-9099-F10D42EBAF74}">
      <dsp:nvSpPr>
        <dsp:cNvPr id="0" name=""/>
        <dsp:cNvSpPr/>
      </dsp:nvSpPr>
      <dsp:spPr>
        <a:xfrm>
          <a:off x="2402186" y="458330"/>
          <a:ext cx="4052610" cy="405261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-1092657"/>
                <a:satOff val="-1313"/>
                <a:lumOff val="-1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1092657"/>
                <a:satOff val="-1313"/>
                <a:lumOff val="-1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1092657"/>
                <a:satOff val="-1313"/>
                <a:lumOff val="-1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Консультирование</a:t>
          </a:r>
        </a:p>
      </dsp:txBody>
      <dsp:txXfrm>
        <a:off x="3367093" y="3087703"/>
        <a:ext cx="2171041" cy="1061397"/>
      </dsp:txXfrm>
    </dsp:sp>
    <dsp:sp modelId="{2AD74193-CE89-4F80-BD2E-D3308870E221}">
      <dsp:nvSpPr>
        <dsp:cNvPr id="0" name=""/>
        <dsp:cNvSpPr/>
      </dsp:nvSpPr>
      <dsp:spPr>
        <a:xfrm>
          <a:off x="2318721" y="313594"/>
          <a:ext cx="4052610" cy="405261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-2185313"/>
                <a:satOff val="-2625"/>
                <a:lumOff val="-313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2185313"/>
                <a:satOff val="-2625"/>
                <a:lumOff val="-313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2185313"/>
                <a:satOff val="-2625"/>
                <a:lumOff val="-313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Диагностика</a:t>
          </a:r>
          <a:r>
            <a:rPr lang="ru-RU" sz="1600" kern="1200" dirty="0"/>
            <a:t> </a:t>
          </a:r>
        </a:p>
      </dsp:txBody>
      <dsp:txXfrm>
        <a:off x="2788149" y="1172362"/>
        <a:ext cx="1447360" cy="1206134"/>
      </dsp:txXfrm>
    </dsp:sp>
    <dsp:sp modelId="{EE3E75C1-DA2E-40ED-A595-5D3568AD7A41}">
      <dsp:nvSpPr>
        <dsp:cNvPr id="0" name=""/>
        <dsp:cNvSpPr/>
      </dsp:nvSpPr>
      <dsp:spPr>
        <a:xfrm>
          <a:off x="2235109" y="62718"/>
          <a:ext cx="4554361" cy="455436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FAFB03-17E8-4283-9A34-BC1010A547B4}">
      <dsp:nvSpPr>
        <dsp:cNvPr id="0" name=""/>
        <dsp:cNvSpPr/>
      </dsp:nvSpPr>
      <dsp:spPr>
        <a:xfrm>
          <a:off x="2151310" y="207198"/>
          <a:ext cx="4554361" cy="455436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4">
                <a:hueOff val="-1092657"/>
                <a:satOff val="-1313"/>
                <a:lumOff val="-1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1092657"/>
                <a:satOff val="-1313"/>
                <a:lumOff val="-1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1092657"/>
                <a:satOff val="-1313"/>
                <a:lumOff val="-1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019FA3-95CE-456F-99B3-6E14266A9898}">
      <dsp:nvSpPr>
        <dsp:cNvPr id="0" name=""/>
        <dsp:cNvSpPr/>
      </dsp:nvSpPr>
      <dsp:spPr>
        <a:xfrm>
          <a:off x="2067511" y="62718"/>
          <a:ext cx="4554361" cy="455436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-2185313"/>
                <a:satOff val="-2625"/>
                <a:lumOff val="-313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2185313"/>
                <a:satOff val="-2625"/>
                <a:lumOff val="-313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2185313"/>
                <a:satOff val="-2625"/>
                <a:lumOff val="-313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39775"/>
            <a:ext cx="4935538" cy="3703638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14AF-D76D-490F-BD32-EC6522A2A565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26811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594175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65894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7582-26C2-4143-9C44-D0D78E356BFB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226768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A19-3A96-49AC-AC11-BADCAF7BB3D6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10798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75814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4694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881-CC77-414E-9AF1-3871A5C23151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86470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9888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8C29-7510-4F7A-9498-778AE7AB0930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3762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01A2C28-FFD9-4B7D-8C1F-29340F0CD92D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6525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4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wipe dir="r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40093"/>
            <a:ext cx="8748464" cy="2772883"/>
          </a:xfrm>
        </p:spPr>
        <p:txBody>
          <a:bodyPr>
            <a:normAutofit/>
          </a:bodyPr>
          <a:lstStyle/>
          <a:p>
            <a:pPr algn="ctr" eaLnBrk="0" hangingPunct="0"/>
            <a:r>
              <a:rPr lang="ru-RU" sz="44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Краткая презентация образовательной Программы</a:t>
            </a:r>
            <a:br>
              <a:rPr lang="ru-RU" sz="44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44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дошкольного образования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8933B2-ACE2-9E10-7862-BD900259D7D2}"/>
              </a:ext>
            </a:extLst>
          </p:cNvPr>
          <p:cNvSpPr txBox="1"/>
          <p:nvPr/>
        </p:nvSpPr>
        <p:spPr>
          <a:xfrm>
            <a:off x="1475656" y="3573016"/>
            <a:ext cx="6840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муниципального дошкольного образовательного бюджетного  учреждения детского сада комбинированного вида №166 муниципального образования городской округ город-курорт Сочи Краснодарского края (МДОБУ №166)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63220"/>
              </p:ext>
            </p:extLst>
          </p:nvPr>
        </p:nvGraphicFramePr>
        <p:xfrm>
          <a:off x="3203848" y="1916832"/>
          <a:ext cx="3551998" cy="4068032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7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899592" y="555758"/>
            <a:ext cx="7560840" cy="1145050"/>
            <a:chOff x="4536526" y="1415582"/>
            <a:chExt cx="2238084" cy="111904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536526" y="1415582"/>
              <a:ext cx="2238084" cy="11190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591153" y="1470209"/>
              <a:ext cx="2128830" cy="10097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/>
                <a:t>Содержание образовательной области: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/>
                <a:t>«Социально-коммуникативное развитие»</a:t>
              </a:r>
            </a:p>
          </p:txBody>
        </p:sp>
      </p:grpSp>
      <p:pic>
        <p:nvPicPr>
          <p:cNvPr id="23" name="Рисунок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9" y="2276872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9" y="3002999"/>
            <a:ext cx="60960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176" y="3716337"/>
            <a:ext cx="580468" cy="648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600" y="4509120"/>
            <a:ext cx="588335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675" y="5229200"/>
            <a:ext cx="55626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56906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03417"/>
              </p:ext>
            </p:extLst>
          </p:nvPr>
        </p:nvGraphicFramePr>
        <p:xfrm>
          <a:off x="3275856" y="1916832"/>
          <a:ext cx="3551998" cy="406803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7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043608" y="442506"/>
            <a:ext cx="7776864" cy="908720"/>
            <a:chOff x="4104449" y="3600400"/>
            <a:chExt cx="2238084" cy="111904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104449" y="3600400"/>
              <a:ext cx="2238084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159076" y="3655027"/>
              <a:ext cx="2128830" cy="1009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Содержание о</a:t>
              </a:r>
              <a:r>
                <a:rPr lang="ru-RU" sz="2800" b="1" kern="1200" dirty="0"/>
                <a:t>бразовательной области «Речевое развитие»</a:t>
              </a:r>
            </a:p>
          </p:txBody>
        </p:sp>
      </p:grpSp>
      <p:pic>
        <p:nvPicPr>
          <p:cNvPr id="20" name="Рисунок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2276872"/>
            <a:ext cx="574675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613" y="2996952"/>
            <a:ext cx="563245" cy="563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228" y="3772122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228" y="4509120"/>
            <a:ext cx="569595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00" y="5301207"/>
            <a:ext cx="62420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301423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96385"/>
              </p:ext>
            </p:extLst>
          </p:nvPr>
        </p:nvGraphicFramePr>
        <p:xfrm>
          <a:off x="3131840" y="1916832"/>
          <a:ext cx="3551998" cy="406803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7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091415" y="391455"/>
            <a:ext cx="7632848" cy="1093328"/>
            <a:chOff x="1224144" y="3432132"/>
            <a:chExt cx="2561733" cy="141590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224144" y="3600405"/>
              <a:ext cx="2561733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278771" y="3432132"/>
              <a:ext cx="2452479" cy="141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Содержание о</a:t>
              </a:r>
              <a:r>
                <a:rPr lang="ru-RU" sz="2800" b="1" kern="1200" dirty="0"/>
                <a:t>бразовательной области «Познавательное развитие»</a:t>
              </a:r>
            </a:p>
          </p:txBody>
        </p:sp>
      </p:grpSp>
      <p:pic>
        <p:nvPicPr>
          <p:cNvPr id="23" name="Рисунок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19" y="2276872"/>
            <a:ext cx="532765" cy="532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56" y="2996952"/>
            <a:ext cx="542290" cy="542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55" y="3737832"/>
            <a:ext cx="566293" cy="62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55" y="4509120"/>
            <a:ext cx="53467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70" y="5301208"/>
            <a:ext cx="553720" cy="553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380615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29440"/>
              </p:ext>
            </p:extLst>
          </p:nvPr>
        </p:nvGraphicFramePr>
        <p:xfrm>
          <a:off x="2940016" y="1865636"/>
          <a:ext cx="3864232" cy="406803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7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683568" y="101525"/>
            <a:ext cx="8064896" cy="1268592"/>
            <a:chOff x="642212" y="1395622"/>
            <a:chExt cx="2238084" cy="130091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42212" y="1415582"/>
              <a:ext cx="2238084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696839" y="1395622"/>
              <a:ext cx="2128830" cy="1300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/>
                <a:t>Содержание образовательной области «Художественно-эстетическое развитие»</a:t>
              </a:r>
            </a:p>
          </p:txBody>
        </p:sp>
      </p:grpSp>
      <p:pic>
        <p:nvPicPr>
          <p:cNvPr id="20" name="Рисунок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66" y="2276872"/>
            <a:ext cx="597535" cy="597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96952"/>
            <a:ext cx="575945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26815"/>
            <a:ext cx="595630" cy="595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49" y="450912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003" y="5301208"/>
            <a:ext cx="632460" cy="632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744806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Рабочая Программа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856264"/>
            <a:ext cx="9001000" cy="36609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1.Инвариантная (базовая):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общества.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2. Вариативная (определённая ДОО)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воспитание у ребенка культуры осознанного потребления, содействие формированию жизненной позиции «Ноль отходов» </a:t>
            </a:r>
          </a:p>
          <a:p>
            <a:pPr marL="0" indent="0" algn="ctr">
              <a:lnSpc>
                <a:spcPct val="115000"/>
              </a:lnSpc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429000"/>
            <a:ext cx="2304256" cy="17281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35845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1" y="234270"/>
            <a:ext cx="8784976" cy="1178505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br>
              <a:rPr lang="ru-RU" altLang="ru-RU" sz="2800" b="1" i="1" dirty="0">
                <a:solidFill>
                  <a:schemeClr val="bg1"/>
                </a:solidFill>
                <a:effectLst/>
              </a:rPr>
            </a:br>
            <a:r>
              <a:rPr lang="ru-RU" altLang="ru-RU" sz="2800" b="1" i="1" dirty="0">
                <a:solidFill>
                  <a:schemeClr val="bg1"/>
                </a:solidFill>
                <a:effectLst/>
              </a:rPr>
              <a:t>взаимодействие с семьями </a:t>
            </a:r>
            <a:r>
              <a:rPr lang="ru-RU" altLang="ru-RU" sz="2800" b="1" i="1" dirty="0">
                <a:solidFill>
                  <a:schemeClr val="bg1"/>
                </a:solidFill>
              </a:rPr>
              <a:t>обучающихся</a:t>
            </a:r>
            <a:r>
              <a:rPr lang="ru-RU" altLang="ru-RU" sz="2800" b="1" i="1" dirty="0">
                <a:solidFill>
                  <a:schemeClr val="bg1"/>
                </a:solidFill>
                <a:effectLst/>
              </a:rPr>
              <a:t>:</a:t>
            </a:r>
            <a:endParaRPr lang="en-US" altLang="ru-RU" sz="2800" b="1" i="1" dirty="0">
              <a:solidFill>
                <a:schemeClr val="bg1"/>
              </a:solidFill>
              <a:effectLst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D080C8-71BF-0CC4-7751-0EEB5540E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0" y="2276872"/>
            <a:ext cx="7560840" cy="3313799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1D416-7E25-6C9F-280D-2CAD1B63D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496944" cy="1049235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br>
              <a:rPr lang="ru-RU" dirty="0"/>
            </a:br>
            <a:r>
              <a:rPr lang="ru-RU" dirty="0">
                <a:solidFill>
                  <a:schemeClr val="bg1"/>
                </a:solidFill>
              </a:rPr>
              <a:t>Задачи взаимодействия с родителями: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D4BAD0D-A61B-0D62-8DC4-6AFEFD26D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820664"/>
            <a:ext cx="6984776" cy="427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48661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B62FE-9517-4F1D-289F-0CC3F319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188640"/>
            <a:ext cx="8136903" cy="1049235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Направления взаимодействия: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9138C28-1EDC-BB0C-7F7F-830DE0F14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791734"/>
              </p:ext>
            </p:extLst>
          </p:nvPr>
        </p:nvGraphicFramePr>
        <p:xfrm>
          <a:off x="179512" y="1772816"/>
          <a:ext cx="885698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5131866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18193-1661-22B1-F786-E06E2D7C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42419"/>
            <a:ext cx="8856983" cy="143039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Вопросы, предложения и замечания к образовательной программе ваших детей можно оставить здесь: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D416BF9-29A3-6B33-1184-5243180B0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820" y="2276872"/>
            <a:ext cx="3240359" cy="32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7670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  <a:latin typeface="+mn-lt"/>
                <a:ea typeface="+mn-ea"/>
                <a:cs typeface="+mn-cs"/>
              </a:rPr>
              <a:t>Образовательная программа дошкольного образования </a:t>
            </a:r>
            <a:r>
              <a:rPr lang="ru-RU" sz="1800" b="1" i="1" dirty="0">
                <a:solidFill>
                  <a:srgbClr val="4F271C">
                    <a:satMod val="130000"/>
                  </a:srgbClr>
                </a:solidFill>
                <a:latin typeface="+mn-lt"/>
                <a:ea typeface="+mn-ea"/>
                <a:cs typeface="+mn-cs"/>
              </a:rPr>
              <a:t>(далее – Программа) </a:t>
            </a: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  <a:latin typeface="+mn-lt"/>
                <a:ea typeface="+mn-ea"/>
                <a:cs typeface="+mn-cs"/>
              </a:rPr>
              <a:t>МДОБУ №166, </a:t>
            </a:r>
            <a:br>
              <a:rPr lang="ru-RU" sz="2400" b="1" i="1" dirty="0">
                <a:solidFill>
                  <a:srgbClr val="4F271C">
                    <a:satMod val="130000"/>
                  </a:srgbClr>
                </a:solidFill>
                <a:latin typeface="+mn-lt"/>
                <a:ea typeface="+mn-ea"/>
                <a:cs typeface="+mn-cs"/>
              </a:rPr>
            </a:b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  <a:latin typeface="+mn-lt"/>
                <a:ea typeface="+mn-ea"/>
                <a:cs typeface="+mn-cs"/>
              </a:rPr>
              <a:t>разработана в соответствии 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58288"/>
            <a:ext cx="324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Федеральным государственным образовательным стандартом дошкольного образования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(далее – Стандарт)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396787"/>
            <a:ext cx="33382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Федеральной образовательной программой дошкольного образования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(далее – ФОП ДО).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730" y="4221088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824236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404664"/>
            <a:ext cx="8928992" cy="129614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b="1" i="1" u="sng" dirty="0">
                <a:solidFill>
                  <a:srgbClr val="C00000"/>
                </a:solidFill>
                <a:effectLst/>
              </a:rPr>
              <a:t>Цель Программы:</a:t>
            </a:r>
            <a:r>
              <a:rPr lang="ru-RU" sz="2400" b="1" i="1" dirty="0">
                <a:solidFill>
                  <a:srgbClr val="C00000"/>
                </a:solidFill>
                <a:effectLst/>
              </a:rPr>
              <a:t> разностороннее развитие ребенка на основе духовно-нравственных ценностей российского народа, исторических и национально-культурных традиций </a:t>
            </a:r>
            <a:br>
              <a:rPr lang="ru-RU" sz="2400" b="1" i="1" dirty="0">
                <a:effectLst/>
              </a:rPr>
            </a:br>
            <a:endParaRPr lang="ru-RU" sz="24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338" y="4797152"/>
            <a:ext cx="9167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</a:rPr>
              <a:t>Реализуется в течение всего периода пребывания детей в детском саду от </a:t>
            </a:r>
            <a:r>
              <a:rPr lang="ru-RU" sz="2800" b="1" i="1" u="sng" dirty="0">
                <a:solidFill>
                  <a:schemeClr val="bg2">
                    <a:lumMod val="25000"/>
                  </a:schemeClr>
                </a:solidFill>
              </a:rPr>
              <a:t>2-х лет до прекращения образовательных отношений.</a:t>
            </a:r>
            <a:endParaRPr lang="ru-RU" sz="2400" b="1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D12570-683F-C378-CF07-282F787A8132}"/>
              </a:ext>
            </a:extLst>
          </p:cNvPr>
          <p:cNvSpPr txBox="1"/>
          <p:nvPr/>
        </p:nvSpPr>
        <p:spPr>
          <a:xfrm>
            <a:off x="409364" y="2204864"/>
            <a:ext cx="85191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Программа реализуется в группах общеразвивающей направленности, как программа психолого-педагогической поддержки,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образования. 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421" y="442498"/>
            <a:ext cx="7457482" cy="12335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</a:t>
            </a:r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состоит из двух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209123"/>
            <a:ext cx="3274802" cy="2771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Обязательная часть </a:t>
            </a:r>
          </a:p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(занимает 90% от её общего объёма)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209123"/>
            <a:ext cx="3272205" cy="2771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Вариативная</a:t>
            </a:r>
          </a:p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часть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(часть, формируемая участниками образовательных отношений – занимает 10%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712968" cy="12335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Обязательная часть представлена: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95209"/>
            <a:ext cx="89644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</a:rPr>
              <a:t>Федеральной образовательной программой дошкольного образования (ФОП ДО) – </a:t>
            </a:r>
            <a:r>
              <a:rPr lang="ru-RU" sz="2000" b="1" i="1" dirty="0">
                <a:solidFill>
                  <a:srgbClr val="4F271C">
                    <a:satMod val="130000"/>
                  </a:srgbClr>
                </a:solidFill>
              </a:rPr>
              <a:t>утверждена Приказом Министерства просвещения Российской федерации №1028 от 25 ноября 2022г.</a:t>
            </a:r>
          </a:p>
          <a:p>
            <a:pPr algn="just">
              <a:spcBef>
                <a:spcPct val="0"/>
              </a:spcBef>
            </a:pPr>
            <a:endParaRPr lang="ru-RU" sz="2400" b="1" i="1" dirty="0">
              <a:solidFill>
                <a:srgbClr val="4F271C">
                  <a:satMod val="130000"/>
                </a:srgbClr>
              </a:solidFill>
            </a:endParaRPr>
          </a:p>
          <a:p>
            <a:pPr algn="just">
              <a:spcBef>
                <a:spcPct val="0"/>
              </a:spcBef>
            </a:pP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</a:rPr>
              <a:t>Реализуется педагогическими работниками ДОО во всех помещениях и на территории детского сада, со всеми детьми ДОО.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ACDFB99-07A5-6152-328B-A64A5636F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706" y="4293096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895769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5218" y="105098"/>
            <a:ext cx="7853564" cy="72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Вариативная часть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6868" y="2060848"/>
            <a:ext cx="785356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Парциальная программа</a:t>
            </a:r>
          </a:p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«Выходи играть во двор» 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дополняет содержание образовательной области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«Физическое развитие»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Реализуется педагогическими работниками ДОО в форме игровых культурных практик на прогулке, со всеми детьми ДОО</a:t>
            </a:r>
          </a:p>
        </p:txBody>
      </p:sp>
      <p:sp>
        <p:nvSpPr>
          <p:cNvPr id="9" name="AutoShape 6" descr="https://linka.alltrades.ru/images/shop_items/602.jpg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https://linka.alltrades.ru/images/shop_items/602.jpg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linka.alltrades.ru/images/shop_items/602.jpg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B5711C-E913-6405-D6B5-B2458FF1A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101473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17102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112143"/>
            <a:ext cx="8712968" cy="74972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Планируемые результаты освоения </a:t>
            </a:r>
            <a:r>
              <a:rPr 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Программы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564951"/>
              </p:ext>
            </p:extLst>
          </p:nvPr>
        </p:nvGraphicFramePr>
        <p:xfrm>
          <a:off x="539551" y="1032076"/>
          <a:ext cx="8064898" cy="519271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49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3 годам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4 годам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5 годам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596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bg1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6  годам</a:t>
                      </a:r>
                      <a:endParaRPr kumimoji="0" lang="ru-RU" sz="2800" b="1" i="1" kern="1200" dirty="0">
                        <a:solidFill>
                          <a:schemeClr val="bg1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bg1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7 годам</a:t>
                      </a:r>
                      <a:endParaRPr kumimoji="0" lang="ru-RU" sz="2800" b="1" i="1" kern="1200" dirty="0">
                        <a:solidFill>
                          <a:schemeClr val="bg1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>
                          <a:solidFill>
                            <a:schemeClr val="bg1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Вариативная часть:</a:t>
                      </a:r>
                      <a:endParaRPr kumimoji="0" lang="ru-RU" sz="2800" b="1" i="1" kern="1200" dirty="0">
                        <a:solidFill>
                          <a:schemeClr val="bg1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5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224136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2060848"/>
            <a:ext cx="1224136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103120"/>
            <a:ext cx="1262229" cy="1181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10743"/>
            <a:ext cx="1332148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4" y="4725144"/>
            <a:ext cx="1296144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DDEFCE-1D89-FA1A-F0E5-73C596A743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797152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29232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40960" cy="13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Образовательные области, обеспечивающие разностороннее развитие детей в соответствии  со стандартом дошкольного образования: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90620266"/>
              </p:ext>
            </p:extLst>
          </p:nvPr>
        </p:nvGraphicFramePr>
        <p:xfrm>
          <a:off x="863588" y="1916832"/>
          <a:ext cx="74168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187624" y="444012"/>
            <a:ext cx="7478960" cy="1049283"/>
            <a:chOff x="2589369" y="890"/>
            <a:chExt cx="2238084" cy="1119042"/>
          </a:xfrm>
          <a:solidFill>
            <a:schemeClr val="accent6">
              <a:lumMod val="50000"/>
            </a:schemeClr>
          </a:solidFill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589369" y="890"/>
              <a:ext cx="2238084" cy="111904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643996" y="55517"/>
              <a:ext cx="2128830" cy="10097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Содержание образовательной области «Физическое развитие»</a:t>
              </a:r>
              <a:endParaRPr lang="ru-RU" sz="2800" b="1" kern="1200" dirty="0"/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398658"/>
              </p:ext>
            </p:extLst>
          </p:nvPr>
        </p:nvGraphicFramePr>
        <p:xfrm>
          <a:off x="3059832" y="2003320"/>
          <a:ext cx="3551998" cy="4068032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7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7" name="Рисунок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65" y="2377746"/>
            <a:ext cx="59563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65" y="3119882"/>
            <a:ext cx="574675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65" y="3877075"/>
            <a:ext cx="567690" cy="56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58" y="4590585"/>
            <a:ext cx="560705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58" y="5384477"/>
            <a:ext cx="576580" cy="57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462437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1558</TotalTime>
  <Words>495</Words>
  <Application>Microsoft Office PowerPoint</Application>
  <PresentationFormat>Экран (4:3)</PresentationFormat>
  <Paragraphs>97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Times New Roman</vt:lpstr>
      <vt:lpstr>Wingdings 2</vt:lpstr>
      <vt:lpstr>Галерея</vt:lpstr>
      <vt:lpstr>Краткая презентация образовательной Программы дошкольного образования</vt:lpstr>
      <vt:lpstr>Образовательная программа дошкольного образования (далее – Программа) МДОБУ №166,  разработана в соответствии с:</vt:lpstr>
      <vt:lpstr>Презентация PowerPoint</vt:lpstr>
      <vt:lpstr>  </vt:lpstr>
      <vt:lpstr>Презентация PowerPoint</vt:lpstr>
      <vt:lpstr>Презентация PowerPoint</vt:lpstr>
      <vt:lpstr>Планируемые результаты освоения Программы </vt:lpstr>
      <vt:lpstr>Образовательные области, обеспечивающие разностороннее развитие детей в соответствии  со стандартом дошкольного образования: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Рабочая Программа воспитания</vt:lpstr>
      <vt:lpstr> взаимодействие с семьями обучающихся:</vt:lpstr>
      <vt:lpstr> Задачи взаимодействия с родителями:</vt:lpstr>
      <vt:lpstr> Направления взаимодействия:</vt:lpstr>
      <vt:lpstr>Вопросы, предложения и замечания к образовательной программе ваших детей можно оставить здесь: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svetlanakoksharova23@gmail.com</cp:lastModifiedBy>
  <cp:revision>171</cp:revision>
  <dcterms:created xsi:type="dcterms:W3CDTF">2013-12-24T12:41:12Z</dcterms:created>
  <dcterms:modified xsi:type="dcterms:W3CDTF">2023-08-25T07:55:25Z</dcterms:modified>
</cp:coreProperties>
</file>