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sldIdLst>
    <p:sldId id="266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BE9D12-5A80-4CD8-8FE2-BA42AA761966}" v="120" dt="2024-01-15T20:00:36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Нина Юрченко" userId="7d3d58d1c973a178" providerId="LiveId" clId="{ADBE9D12-5A80-4CD8-8FE2-BA42AA761966}"/>
    <pc:docChg chg="undo custSel addSld delSld modSld sldOrd">
      <pc:chgData name="Нина Юрченко" userId="7d3d58d1c973a178" providerId="LiveId" clId="{ADBE9D12-5A80-4CD8-8FE2-BA42AA761966}" dt="2024-01-15T20:01:10.009" v="591" actId="20577"/>
      <pc:docMkLst>
        <pc:docMk/>
      </pc:docMkLst>
      <pc:sldChg chg="addSp delSp modSp new mod ord">
        <pc:chgData name="Нина Юрченко" userId="7d3d58d1c973a178" providerId="LiveId" clId="{ADBE9D12-5A80-4CD8-8FE2-BA42AA761966}" dt="2024-01-15T19:39:00.699" v="309"/>
        <pc:sldMkLst>
          <pc:docMk/>
          <pc:sldMk cId="3666739891" sldId="256"/>
        </pc:sldMkLst>
        <pc:spChg chg="add del mod">
          <ac:chgData name="Нина Юрченко" userId="7d3d58d1c973a178" providerId="LiveId" clId="{ADBE9D12-5A80-4CD8-8FE2-BA42AA761966}" dt="2024-01-15T19:19:48.415" v="104" actId="122"/>
          <ac:spMkLst>
            <pc:docMk/>
            <pc:sldMk cId="3666739891" sldId="256"/>
            <ac:spMk id="2" creationId="{74A425A6-15D4-1AFA-FC2A-E64A0E2BEE45}"/>
          </ac:spMkLst>
        </pc:spChg>
        <pc:picChg chg="add mod">
          <ac:chgData name="Нина Юрченко" userId="7d3d58d1c973a178" providerId="LiveId" clId="{ADBE9D12-5A80-4CD8-8FE2-BA42AA761966}" dt="2024-01-15T19:13:54.730" v="48" actId="14100"/>
          <ac:picMkLst>
            <pc:docMk/>
            <pc:sldMk cId="3666739891" sldId="256"/>
            <ac:picMk id="1026" creationId="{EB988FC1-2757-6581-5967-2B3322A0C559}"/>
          </ac:picMkLst>
        </pc:picChg>
      </pc:sldChg>
      <pc:sldChg chg="addSp modSp new mod">
        <pc:chgData name="Нина Юрченко" userId="7d3d58d1c973a178" providerId="LiveId" clId="{ADBE9D12-5A80-4CD8-8FE2-BA42AA761966}" dt="2024-01-15T19:16:21.549" v="73" actId="1076"/>
        <pc:sldMkLst>
          <pc:docMk/>
          <pc:sldMk cId="2480331195" sldId="257"/>
        </pc:sldMkLst>
        <pc:spChg chg="add mod">
          <ac:chgData name="Нина Юрченко" userId="7d3d58d1c973a178" providerId="LiveId" clId="{ADBE9D12-5A80-4CD8-8FE2-BA42AA761966}" dt="2024-01-15T19:16:17.030" v="72" actId="1076"/>
          <ac:spMkLst>
            <pc:docMk/>
            <pc:sldMk cId="2480331195" sldId="257"/>
            <ac:spMk id="3" creationId="{19C69130-2A5F-8358-FFE4-788D2745FB66}"/>
          </ac:spMkLst>
        </pc:spChg>
        <pc:picChg chg="add mod">
          <ac:chgData name="Нина Юрченко" userId="7d3d58d1c973a178" providerId="LiveId" clId="{ADBE9D12-5A80-4CD8-8FE2-BA42AA761966}" dt="2024-01-15T19:16:21.549" v="73" actId="1076"/>
          <ac:picMkLst>
            <pc:docMk/>
            <pc:sldMk cId="2480331195" sldId="257"/>
            <ac:picMk id="2050" creationId="{C3292CC6-E4BF-263A-9078-03E2A03CCE63}"/>
          </ac:picMkLst>
        </pc:picChg>
      </pc:sldChg>
      <pc:sldChg chg="addSp modSp new mod">
        <pc:chgData name="Нина Юрченко" userId="7d3d58d1c973a178" providerId="LiveId" clId="{ADBE9D12-5A80-4CD8-8FE2-BA42AA761966}" dt="2024-01-15T19:19:22.475" v="99" actId="14100"/>
        <pc:sldMkLst>
          <pc:docMk/>
          <pc:sldMk cId="3096342046" sldId="258"/>
        </pc:sldMkLst>
        <pc:spChg chg="add mod">
          <ac:chgData name="Нина Юрченко" userId="7d3d58d1c973a178" providerId="LiveId" clId="{ADBE9D12-5A80-4CD8-8FE2-BA42AA761966}" dt="2024-01-15T19:18:15.394" v="96" actId="2711"/>
          <ac:spMkLst>
            <pc:docMk/>
            <pc:sldMk cId="3096342046" sldId="258"/>
            <ac:spMk id="3" creationId="{81C8DA9A-B20F-870E-5F9F-48E295C8D0D6}"/>
          </ac:spMkLst>
        </pc:spChg>
        <pc:picChg chg="add mod">
          <ac:chgData name="Нина Юрченко" userId="7d3d58d1c973a178" providerId="LiveId" clId="{ADBE9D12-5A80-4CD8-8FE2-BA42AA761966}" dt="2024-01-15T19:19:22.475" v="99" actId="14100"/>
          <ac:picMkLst>
            <pc:docMk/>
            <pc:sldMk cId="3096342046" sldId="258"/>
            <ac:picMk id="3074" creationId="{6C0CA243-8C5D-93A5-9642-342D80046712}"/>
          </ac:picMkLst>
        </pc:picChg>
      </pc:sldChg>
      <pc:sldChg chg="addSp modSp new mod">
        <pc:chgData name="Нина Юрченко" userId="7d3d58d1c973a178" providerId="LiveId" clId="{ADBE9D12-5A80-4CD8-8FE2-BA42AA761966}" dt="2024-01-15T19:22:34.968" v="137" actId="14100"/>
        <pc:sldMkLst>
          <pc:docMk/>
          <pc:sldMk cId="3194100721" sldId="259"/>
        </pc:sldMkLst>
        <pc:spChg chg="add mod">
          <ac:chgData name="Нина Юрченко" userId="7d3d58d1c973a178" providerId="LiveId" clId="{ADBE9D12-5A80-4CD8-8FE2-BA42AA761966}" dt="2024-01-15T19:22:34.968" v="137" actId="14100"/>
          <ac:spMkLst>
            <pc:docMk/>
            <pc:sldMk cId="3194100721" sldId="259"/>
            <ac:spMk id="3" creationId="{43A6D74C-AE54-A9A6-E558-5D8603372B93}"/>
          </ac:spMkLst>
        </pc:spChg>
        <pc:picChg chg="add mod">
          <ac:chgData name="Нина Юрченко" userId="7d3d58d1c973a178" providerId="LiveId" clId="{ADBE9D12-5A80-4CD8-8FE2-BA42AA761966}" dt="2024-01-15T19:21:23.981" v="122" actId="14100"/>
          <ac:picMkLst>
            <pc:docMk/>
            <pc:sldMk cId="3194100721" sldId="259"/>
            <ac:picMk id="4098" creationId="{FAF203B5-74B7-4928-D670-B93A30E7C0BB}"/>
          </ac:picMkLst>
        </pc:picChg>
      </pc:sldChg>
      <pc:sldChg chg="addSp modSp new mod">
        <pc:chgData name="Нина Юрченко" userId="7d3d58d1c973a178" providerId="LiveId" clId="{ADBE9D12-5A80-4CD8-8FE2-BA42AA761966}" dt="2024-01-15T19:25:06.780" v="163" actId="1076"/>
        <pc:sldMkLst>
          <pc:docMk/>
          <pc:sldMk cId="1697394691" sldId="260"/>
        </pc:sldMkLst>
        <pc:spChg chg="add mod">
          <ac:chgData name="Нина Юрченко" userId="7d3d58d1c973a178" providerId="LiveId" clId="{ADBE9D12-5A80-4CD8-8FE2-BA42AA761966}" dt="2024-01-15T19:24:42.616" v="158" actId="404"/>
          <ac:spMkLst>
            <pc:docMk/>
            <pc:sldMk cId="1697394691" sldId="260"/>
            <ac:spMk id="3" creationId="{692AE4CE-CC34-208E-21A1-82E31E98B75B}"/>
          </ac:spMkLst>
        </pc:spChg>
        <pc:picChg chg="add mod">
          <ac:chgData name="Нина Юрченко" userId="7d3d58d1c973a178" providerId="LiveId" clId="{ADBE9D12-5A80-4CD8-8FE2-BA42AA761966}" dt="2024-01-15T19:25:06.780" v="163" actId="1076"/>
          <ac:picMkLst>
            <pc:docMk/>
            <pc:sldMk cId="1697394691" sldId="260"/>
            <ac:picMk id="5122" creationId="{B9006702-1503-EF1D-E950-A38E192C7F28}"/>
          </ac:picMkLst>
        </pc:picChg>
      </pc:sldChg>
      <pc:sldChg chg="addSp modSp new mod">
        <pc:chgData name="Нина Юрченко" userId="7d3d58d1c973a178" providerId="LiveId" clId="{ADBE9D12-5A80-4CD8-8FE2-BA42AA761966}" dt="2024-01-15T19:27:38.620" v="194" actId="14100"/>
        <pc:sldMkLst>
          <pc:docMk/>
          <pc:sldMk cId="2254890671" sldId="261"/>
        </pc:sldMkLst>
        <pc:spChg chg="add mod">
          <ac:chgData name="Нина Юрченко" userId="7d3d58d1c973a178" providerId="LiveId" clId="{ADBE9D12-5A80-4CD8-8FE2-BA42AA761966}" dt="2024-01-15T19:27:35.034" v="192" actId="1076"/>
          <ac:spMkLst>
            <pc:docMk/>
            <pc:sldMk cId="2254890671" sldId="261"/>
            <ac:spMk id="3" creationId="{D84A319B-1C69-294F-6B20-2DEEF795666F}"/>
          </ac:spMkLst>
        </pc:spChg>
        <pc:picChg chg="add mod">
          <ac:chgData name="Нина Юрченко" userId="7d3d58d1c973a178" providerId="LiveId" clId="{ADBE9D12-5A80-4CD8-8FE2-BA42AA761966}" dt="2024-01-15T19:27:38.620" v="194" actId="14100"/>
          <ac:picMkLst>
            <pc:docMk/>
            <pc:sldMk cId="2254890671" sldId="261"/>
            <ac:picMk id="6146" creationId="{9409905B-9D35-E8FD-A07F-F7CDBDD5D6E6}"/>
          </ac:picMkLst>
        </pc:picChg>
      </pc:sldChg>
      <pc:sldChg chg="addSp modSp new mod">
        <pc:chgData name="Нина Юрченко" userId="7d3d58d1c973a178" providerId="LiveId" clId="{ADBE9D12-5A80-4CD8-8FE2-BA42AA761966}" dt="2024-01-15T19:29:49.779" v="227" actId="14100"/>
        <pc:sldMkLst>
          <pc:docMk/>
          <pc:sldMk cId="3878454831" sldId="262"/>
        </pc:sldMkLst>
        <pc:spChg chg="add mod">
          <ac:chgData name="Нина Юрченко" userId="7d3d58d1c973a178" providerId="LiveId" clId="{ADBE9D12-5A80-4CD8-8FE2-BA42AA761966}" dt="2024-01-15T19:29:49.779" v="227" actId="14100"/>
          <ac:spMkLst>
            <pc:docMk/>
            <pc:sldMk cId="3878454831" sldId="262"/>
            <ac:spMk id="3" creationId="{A5815497-039F-04C9-03BB-6522C254A91C}"/>
          </ac:spMkLst>
        </pc:spChg>
        <pc:picChg chg="add mod">
          <ac:chgData name="Нина Юрченко" userId="7d3d58d1c973a178" providerId="LiveId" clId="{ADBE9D12-5A80-4CD8-8FE2-BA42AA761966}" dt="2024-01-15T19:29:45.600" v="226" actId="14100"/>
          <ac:picMkLst>
            <pc:docMk/>
            <pc:sldMk cId="3878454831" sldId="262"/>
            <ac:picMk id="7170" creationId="{31F35BCF-C4FC-306F-7265-05D64DA319A3}"/>
          </ac:picMkLst>
        </pc:picChg>
      </pc:sldChg>
      <pc:sldChg chg="addSp modSp new mod">
        <pc:chgData name="Нина Юрченко" userId="7d3d58d1c973a178" providerId="LiveId" clId="{ADBE9D12-5A80-4CD8-8FE2-BA42AA761966}" dt="2024-01-15T19:33:11.956" v="261" actId="14100"/>
        <pc:sldMkLst>
          <pc:docMk/>
          <pc:sldMk cId="2505084675" sldId="263"/>
        </pc:sldMkLst>
        <pc:spChg chg="add mod">
          <ac:chgData name="Нина Юрченко" userId="7d3d58d1c973a178" providerId="LiveId" clId="{ADBE9D12-5A80-4CD8-8FE2-BA42AA761966}" dt="2024-01-15T19:33:11.956" v="261" actId="14100"/>
          <ac:spMkLst>
            <pc:docMk/>
            <pc:sldMk cId="2505084675" sldId="263"/>
            <ac:spMk id="3" creationId="{7BF0E54E-263D-A73B-F578-FEC3BF012B84}"/>
          </ac:spMkLst>
        </pc:spChg>
        <pc:picChg chg="add mod">
          <ac:chgData name="Нина Юрченко" userId="7d3d58d1c973a178" providerId="LiveId" clId="{ADBE9D12-5A80-4CD8-8FE2-BA42AA761966}" dt="2024-01-15T19:31:46.549" v="249" actId="14100"/>
          <ac:picMkLst>
            <pc:docMk/>
            <pc:sldMk cId="2505084675" sldId="263"/>
            <ac:picMk id="8194" creationId="{194A4E38-E4D4-6F71-9224-607FF2E8814B}"/>
          </ac:picMkLst>
        </pc:picChg>
      </pc:sldChg>
      <pc:sldChg chg="addSp delSp modSp new del mod">
        <pc:chgData name="Нина Юрченко" userId="7d3d58d1c973a178" providerId="LiveId" clId="{ADBE9D12-5A80-4CD8-8FE2-BA42AA761966}" dt="2024-01-15T19:58:51.576" v="569" actId="2696"/>
        <pc:sldMkLst>
          <pc:docMk/>
          <pc:sldMk cId="3357232797" sldId="264"/>
        </pc:sldMkLst>
        <pc:picChg chg="add del mod">
          <ac:chgData name="Нина Юрченко" userId="7d3d58d1c973a178" providerId="LiveId" clId="{ADBE9D12-5A80-4CD8-8FE2-BA42AA761966}" dt="2024-01-15T19:35:23.123" v="283" actId="21"/>
          <ac:picMkLst>
            <pc:docMk/>
            <pc:sldMk cId="3357232797" sldId="264"/>
            <ac:picMk id="3" creationId="{29187E96-8915-33F3-2CD4-5ED3CAD67D0C}"/>
          </ac:picMkLst>
        </pc:picChg>
      </pc:sldChg>
      <pc:sldChg chg="addSp delSp modSp new mod">
        <pc:chgData name="Нина Юрченко" userId="7d3d58d1c973a178" providerId="LiveId" clId="{ADBE9D12-5A80-4CD8-8FE2-BA42AA761966}" dt="2024-01-15T20:01:10.009" v="591" actId="20577"/>
        <pc:sldMkLst>
          <pc:docMk/>
          <pc:sldMk cId="2208977480" sldId="265"/>
        </pc:sldMkLst>
        <pc:spChg chg="mod">
          <ac:chgData name="Нина Юрченко" userId="7d3d58d1c973a178" providerId="LiveId" clId="{ADBE9D12-5A80-4CD8-8FE2-BA42AA761966}" dt="2024-01-15T20:01:10.009" v="591" actId="20577"/>
          <ac:spMkLst>
            <pc:docMk/>
            <pc:sldMk cId="2208977480" sldId="265"/>
            <ac:spMk id="2" creationId="{F48CF6D1-74C4-A38A-BD0F-76BA293DF817}"/>
          </ac:spMkLst>
        </pc:spChg>
        <pc:spChg chg="add del mod">
          <ac:chgData name="Нина Юрченко" userId="7d3d58d1c973a178" providerId="LiveId" clId="{ADBE9D12-5A80-4CD8-8FE2-BA42AA761966}" dt="2024-01-15T20:00:27.903" v="586" actId="21"/>
          <ac:spMkLst>
            <pc:docMk/>
            <pc:sldMk cId="2208977480" sldId="265"/>
            <ac:spMk id="5" creationId="{0BB823B6-6E79-6FFE-79BE-468FBC1499B6}"/>
          </ac:spMkLst>
        </pc:spChg>
        <pc:picChg chg="add del mod">
          <ac:chgData name="Нина Юрченко" userId="7d3d58d1c973a178" providerId="LiveId" clId="{ADBE9D12-5A80-4CD8-8FE2-BA42AA761966}" dt="2024-01-15T19:49:46.877" v="452" actId="21"/>
          <ac:picMkLst>
            <pc:docMk/>
            <pc:sldMk cId="2208977480" sldId="265"/>
            <ac:picMk id="3" creationId="{29187E96-8915-33F3-2CD4-5ED3CAD67D0C}"/>
          </ac:picMkLst>
        </pc:picChg>
        <pc:picChg chg="add mod">
          <ac:chgData name="Нина Юрченко" userId="7d3d58d1c973a178" providerId="LiveId" clId="{ADBE9D12-5A80-4CD8-8FE2-BA42AA761966}" dt="2024-01-15T20:00:36.848" v="588" actId="14100"/>
          <ac:picMkLst>
            <pc:docMk/>
            <pc:sldMk cId="2208977480" sldId="265"/>
            <ac:picMk id="9220" creationId="{67E821E1-C3F9-781C-0F09-75EA1DA27083}"/>
          </ac:picMkLst>
        </pc:picChg>
      </pc:sldChg>
      <pc:sldChg chg="addSp delSp modSp new mod">
        <pc:chgData name="Нина Юрченко" userId="7d3d58d1c973a178" providerId="LiveId" clId="{ADBE9D12-5A80-4CD8-8FE2-BA42AA761966}" dt="2024-01-15T19:58:18.075" v="568" actId="403"/>
        <pc:sldMkLst>
          <pc:docMk/>
          <pc:sldMk cId="2549143715" sldId="266"/>
        </pc:sldMkLst>
        <pc:spChg chg="mod">
          <ac:chgData name="Нина Юрченко" userId="7d3d58d1c973a178" providerId="LiveId" clId="{ADBE9D12-5A80-4CD8-8FE2-BA42AA761966}" dt="2024-01-15T19:58:18.075" v="568" actId="403"/>
          <ac:spMkLst>
            <pc:docMk/>
            <pc:sldMk cId="2549143715" sldId="266"/>
            <ac:spMk id="2" creationId="{FB855517-33BD-0AFF-10C1-E60E0BA8436C}"/>
          </ac:spMkLst>
        </pc:spChg>
        <pc:picChg chg="add del mod">
          <ac:chgData name="Нина Юрченко" userId="7d3d58d1c973a178" providerId="LiveId" clId="{ADBE9D12-5A80-4CD8-8FE2-BA42AA761966}" dt="2024-01-15T19:50:15.437" v="456" actId="21"/>
          <ac:picMkLst>
            <pc:docMk/>
            <pc:sldMk cId="2549143715" sldId="266"/>
            <ac:picMk id="3" creationId="{29187E96-8915-33F3-2CD4-5ED3CAD67D0C}"/>
          </ac:picMkLst>
        </pc:picChg>
        <pc:picChg chg="add mod">
          <ac:chgData name="Нина Юрченко" userId="7d3d58d1c973a178" providerId="LiveId" clId="{ADBE9D12-5A80-4CD8-8FE2-BA42AA761966}" dt="2024-01-15T19:39:23.611" v="315" actId="1440"/>
          <ac:picMkLst>
            <pc:docMk/>
            <pc:sldMk cId="2549143715" sldId="266"/>
            <ac:picMk id="9218" creationId="{3A49E352-DF70-9631-14E0-B7BC9AD3723A}"/>
          </ac:picMkLst>
        </pc:picChg>
        <pc:picChg chg="add del mod">
          <ac:chgData name="Нина Юрченко" userId="7d3d58d1c973a178" providerId="LiveId" clId="{ADBE9D12-5A80-4CD8-8FE2-BA42AA761966}" dt="2024-01-15T19:49:33.539" v="449" actId="21"/>
          <ac:picMkLst>
            <pc:docMk/>
            <pc:sldMk cId="2549143715" sldId="266"/>
            <ac:picMk id="9220" creationId="{67E821E1-C3F9-781C-0F09-75EA1DA27083}"/>
          </ac:picMkLst>
        </pc:picChg>
      </pc:sldChg>
      <pc:sldChg chg="addSp delSp modSp new del mod">
        <pc:chgData name="Нина Юрченко" userId="7d3d58d1c973a178" providerId="LiveId" clId="{ADBE9D12-5A80-4CD8-8FE2-BA42AA761966}" dt="2024-01-15T19:51:52.134" v="478" actId="2696"/>
        <pc:sldMkLst>
          <pc:docMk/>
          <pc:sldMk cId="746590752" sldId="267"/>
        </pc:sldMkLst>
        <pc:spChg chg="add del mod">
          <ac:chgData name="Нина Юрченко" userId="7d3d58d1c973a178" providerId="LiveId" clId="{ADBE9D12-5A80-4CD8-8FE2-BA42AA761966}" dt="2024-01-15T19:51:32.108" v="472"/>
          <ac:spMkLst>
            <pc:docMk/>
            <pc:sldMk cId="746590752" sldId="267"/>
            <ac:spMk id="4" creationId="{96CB4015-47FE-523F-64BF-7A235D98CA24}"/>
          </ac:spMkLst>
        </pc:spChg>
        <pc:picChg chg="add del mod">
          <ac:chgData name="Нина Юрченко" userId="7d3d58d1c973a178" providerId="LiveId" clId="{ADBE9D12-5A80-4CD8-8FE2-BA42AA761966}" dt="2024-01-15T19:51:16.932" v="467" actId="21"/>
          <ac:picMkLst>
            <pc:docMk/>
            <pc:sldMk cId="746590752" sldId="267"/>
            <ac:picMk id="3" creationId="{29187E96-8915-33F3-2CD4-5ED3CAD67D0C}"/>
          </ac:picMkLst>
        </pc:picChg>
      </pc:sldChg>
      <pc:sldChg chg="addSp modSp new mod">
        <pc:chgData name="Нина Юрченко" userId="7d3d58d1c973a178" providerId="LiveId" clId="{ADBE9D12-5A80-4CD8-8FE2-BA42AA761966}" dt="2024-01-15T19:57:37.265" v="562" actId="20577"/>
        <pc:sldMkLst>
          <pc:docMk/>
          <pc:sldMk cId="3241288305" sldId="268"/>
        </pc:sldMkLst>
        <pc:spChg chg="mod">
          <ac:chgData name="Нина Юрченко" userId="7d3d58d1c973a178" providerId="LiveId" clId="{ADBE9D12-5A80-4CD8-8FE2-BA42AA761966}" dt="2024-01-15T19:57:37.265" v="562" actId="20577"/>
          <ac:spMkLst>
            <pc:docMk/>
            <pc:sldMk cId="3241288305" sldId="268"/>
            <ac:spMk id="2" creationId="{E6E8EFD1-5DE1-3E67-716A-0EF405A4B380}"/>
          </ac:spMkLst>
        </pc:spChg>
        <pc:picChg chg="add mod">
          <ac:chgData name="Нина Юрченко" userId="7d3d58d1c973a178" providerId="LiveId" clId="{ADBE9D12-5A80-4CD8-8FE2-BA42AA761966}" dt="2024-01-15T19:56:44.816" v="552" actId="14100"/>
          <ac:picMkLst>
            <pc:docMk/>
            <pc:sldMk cId="3241288305" sldId="268"/>
            <ac:picMk id="3" creationId="{29187E96-8915-33F3-2CD4-5ED3CAD67D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0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19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97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68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326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96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1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82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20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10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68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9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9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00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4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21B3-0A08-479F-85ED-070F0DE1C8BD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0F8F52-ED8E-405B-886B-A9338C3B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9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  <p:sldLayoutId id="2147483984" r:id="rId14"/>
    <p:sldLayoutId id="2147483985" r:id="rId15"/>
    <p:sldLayoutId id="21474839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55517-33BD-0AFF-10C1-E60E0BA8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5533" y="888999"/>
            <a:ext cx="6570134" cy="295486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МДОБУ №166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Юрченко Нина Иосифовна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«Сказки народов мира»</a:t>
            </a:r>
            <a:br>
              <a:rPr lang="ru-RU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3A49E352-DF70-9631-14E0-B7BC9AD37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5" y="352624"/>
            <a:ext cx="4570412" cy="61527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143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F0E54E-263D-A73B-F578-FEC3BF012B84}"/>
              </a:ext>
            </a:extLst>
          </p:cNvPr>
          <p:cNvSpPr txBox="1"/>
          <p:nvPr/>
        </p:nvSpPr>
        <p:spPr>
          <a:xfrm>
            <a:off x="404849" y="753856"/>
            <a:ext cx="1000848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 едва он встал на задние лапы и прислонился к дереву, как лягушка спрыгнула с его головы в дупло. Оказавшись в безопасности, лягушка начала поносить тигра: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Хвастун! Глупец! Простофиля!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Тигр так разъярился, что от злобы стал грызть кору дерева. Но этому дереву насчитывалось уже много сотен лет и оно было таким толстым, что его не могли обхватить и три человека.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Когда тигр увидел, что ему не свалить дерева и не добраться до лягушки, он разбежался, подпрыгнул изо всех сил и воткнул голову в дупло.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Лягушка сначала чуть не умерла от страха. Но напрасно она испугалась: хотя тигриная пасть была совсем близко, всё же дотянуться до лягушки тигр не мог.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Тогда Хозяин гор решил разбежаться ещё раз и прыгнуть сильнее. Но когда коварный тигр попытался вытянуть из дупла голову, оказалось, что голова его накрепко застряла в дупле.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Так и висел хвастливый Хозяин гор: морда в дупле, а туловище наружу.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Неизвестно, сколько бы времени он провисел так, но пришёл охотник с ружьём и застрелил неблагодарного тигра.</a:t>
            </a:r>
          </a:p>
          <a:p>
            <a:pPr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На этом и сказке конец.</a:t>
            </a:r>
          </a:p>
          <a:p>
            <a:b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i="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194A4E38-E4D4-6F71-9224-607FF2E88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2499" y="237325"/>
            <a:ext cx="1425309" cy="627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08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8CF6D1-74C4-A38A-BD0F-76BA293D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68" y="624109"/>
            <a:ext cx="11641666" cy="2991157"/>
          </a:xfrm>
        </p:spPr>
        <p:txBody>
          <a:bodyPr>
            <a:normAutofit/>
          </a:bodyPr>
          <a:lstStyle/>
          <a:p>
            <a:pPr algn="ctr" fontAlgn="base"/>
            <a:r>
              <a:rPr lang="ru-RU" sz="3100" b="1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Корейские народные сказки</a:t>
            </a:r>
            <a:br>
              <a:rPr lang="ru-RU" sz="3100" b="1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Эпосы, мифы, легенды </a:t>
            </a:r>
            <a:r>
              <a:rPr lang="ru-RU" sz="3100" b="1" strike="noStrike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сказания. </a:t>
            </a:r>
            <a:r>
              <a:rPr lang="ru-RU" sz="3100" b="1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 неизвестен.</a:t>
            </a:r>
            <a:br>
              <a:rPr lang="ru-RU" sz="3100" b="1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b="1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ЛЯГУШКА ТИГРА ОБМАНУЛА</a:t>
            </a:r>
            <a:b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67E821E1-C3F9-781C-0F09-75EA1DA27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424" y="3007151"/>
            <a:ext cx="6362080" cy="35238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97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8EFD1-5DE1-3E67-716A-0EF405A4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4867" y="279400"/>
            <a:ext cx="6426199" cy="559646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b="1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Корейская народная сказка.</a:t>
            </a:r>
            <a:br>
              <a:rPr lang="ru-RU" b="1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0" u="none" strike="noStrike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ЛЯГУШКА ТИГРА ОБМАНУЛА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Изображение выглядит как тигр, картина, рисунок, большая кошка&#10;&#10;Автоматически созданное описание">
            <a:extLst>
              <a:ext uri="{FF2B5EF4-FFF2-40B4-BE49-F238E27FC236}">
                <a16:creationId xmlns:a16="http://schemas.microsoft.com/office/drawing/2014/main" id="{29187E96-8915-33F3-2CD4-5ED3CAD67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43" y="279400"/>
            <a:ext cx="4496768" cy="63889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4128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A425A6-15D4-1AFA-FC2A-E64A0E2BE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24" y="449736"/>
            <a:ext cx="10142163" cy="5293757"/>
          </a:xfrm>
          <a:prstGeom prst="rect">
            <a:avLst/>
          </a:prstGeom>
          <a:solidFill>
            <a:srgbClr val="FAF7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2800" b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ЛЯГУШКА ТИГРА ОБМАНУЛА</a:t>
            </a:r>
            <a:endParaRPr kumimoji="0" lang="ru-RU" altLang="ru-RU" sz="2400" b="1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Алмазных горах </a:t>
            </a:r>
            <a:r>
              <a:rPr kumimoji="0" lang="ru-RU" altLang="ru-RU" sz="2400" b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Канвона</a:t>
            </a:r>
            <a:r>
              <a:rPr kumimoji="0" lang="ru-RU" altLang="ru-RU" sz="2400" b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жил тигр. Это был страшный тигр: огромный, сильный, хитрый и очень прожорливый. Крестьяне окрестных деревень прозвали его Хозяином гор.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Раз тигр сказал себе: «Я всех сильнее, всех умнее, надоело мне жить вечно в горах».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И по узким крутым тропинкам Хозяин гор спустился в долину. В долине этой была большая деревня. Стал тигр кружить вокруг деревни, выискивая себе добычу.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Ночью, когда все заснули, Хозяин гор ворвался во двор одного крестьянина, схватил молодого ослика и, умчался к себе. Проснулся утром крестьянин, вышел во двор, — а ослика-то и нет. Посмотрел человек на землю, увидел тигриные следы и понял, куда девался его бедный ослик.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988FC1-2757-6581-5967-2B3322A0C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011" y="480513"/>
            <a:ext cx="1644988" cy="523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73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C69130-2A5F-8358-FFE4-788D2745FB66}"/>
              </a:ext>
            </a:extLst>
          </p:cNvPr>
          <p:cNvSpPr txBox="1"/>
          <p:nvPr/>
        </p:nvSpPr>
        <p:spPr>
          <a:xfrm>
            <a:off x="586333" y="357608"/>
            <a:ext cx="901137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	</a:t>
            </a:r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другую ночь Хозяин гор опять подкрался к деревне. Он ещё накануне заметил в одном дворе стадо поросят.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 как только тучи прикрыли луну, тигр ворвался в свинарник, схватил самого жирного поросёнка и поволок его в горы.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Утром жена крестьянина понесла поросятам пойло, смотрит, — самого лучшего поросёнка нет. А вокруг — следы тигриные.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Испугались крестьяне: перетаскает Хозяин гор весь скот, начнёт на людей бросаться.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А в этой деревне жил молодой, смелый охотник. Узнал он, что тигр в их деревне стал хозяйничать, и решил убить полосатого разбойника.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Взял охотник ружьё и спрятался в кустах на окраине деревни. И только наступила ночь, как на тропе показался Хозяин гор. Притаился охотник, не дышит, боится спугнуть зверя.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3292CC6-E4BF-263A-9078-03E2A03CC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692" y="442427"/>
            <a:ext cx="1732786" cy="532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33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C8DA9A-B20F-870E-5F9F-48E295C8D0D6}"/>
              </a:ext>
            </a:extLst>
          </p:cNvPr>
          <p:cNvSpPr txBox="1"/>
          <p:nvPr/>
        </p:nvSpPr>
        <p:spPr>
          <a:xfrm>
            <a:off x="209405" y="209405"/>
            <a:ext cx="1026082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	</a:t>
            </a:r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 в это время подул ветер в сторону тигра, и тигр сразу учуял, что невдалеке прячется человек. Охотник и ружья поднять не успел, а зверь уже умчался к себе в горы. Прибежал в свою берлогу и расхвастался: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Я хитрее человека. Не поймать ему меня!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Наступил вечер следующего дня. Снова тигр показался на горной тропе, что вела к окраине деревни.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 только он подошёл к кустам, как из-за туч выглянула луна. Один из лунных лучей скользнул по кустам, и тигр увидел, как блеснул ствол ружья.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 успел охотник прицелиться, а тигр уже был на вершине горы.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Улёгся Хозяин гор в своей берлоге и начал смеяться над охотником: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Вот глупец, этот человек! Вздумал перехитрить меня, Хозяина гор. Видно, не знает он, что я самый умный и самый хитрый! В следующий раз я его просто возьму и съем.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На другой день, не дожидаясь вечера, тигр опять спустился в долину. Было ещё светло, и Хозяин гор шёл осторожно, нюхая воздух, чтобы узнать, где спрятался охотник. Но на этот раз он не учуял человеческого духа.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Тигр дошёл до поляны, за которой начиналась деревня, огляделся вокруг, но ничего подозрительного не заметил.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«Ага! — подумал тигр. — Видно, этот трусливый охотник догадался, что я решил его съесть, вот он и прячется».</a:t>
            </a:r>
          </a:p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И, подумав так, Хозяин гор хотел уже возвратиться в свою берлогу, как вдруг заметил невдалеке, на сухом валежнике, кролика. Кролик, должно быть от страха, свернулся в клубок и лежал совсем неподвижно, даже не дышал.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C0CA243-8C5D-93A5-9642-342D80046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366" y="95250"/>
            <a:ext cx="1770561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34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A6D74C-AE54-A9A6-E558-5D8603372B93}"/>
              </a:ext>
            </a:extLst>
          </p:cNvPr>
          <p:cNvSpPr txBox="1"/>
          <p:nvPr/>
        </p:nvSpPr>
        <p:spPr>
          <a:xfrm>
            <a:off x="530491" y="481631"/>
            <a:ext cx="958374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	</a:t>
            </a:r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Тигр издал тихое рычание, ударил хвостом по крутым бокам, прыгнул на кролика — и провалился в глубокую яму.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 успел Хозяин гор понять, что с ним случилось, а над его головой уже захлопнулась тяжёлая бревенчатая крышка.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Только теперь догадался хвастливый тигр, что он попал в охотничью ловушку. Охотник выкопал глубокую яму, прикрыл её ворохом веток, листьями и валежником, а сверху для приманки положил чучело кролика. Тигр прыгнул на кролика и сразу же оказался в глубокой яме.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Напрасно старался Хозяин гор выбраться из ловушки. Он ободрал себе до крови когти, вконец обессилел, но так и не смог вырваться на волю.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Всю ночь просидел тигр в яме. А утром он услышал над своей головой какой-то шум. Хозяин гор задрал морду и увидел наверху охотника.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AF203B5-74B7-4928-D670-B93A30E7C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348" y="95250"/>
            <a:ext cx="1676182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10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2AE4CE-CC34-208E-21A1-82E31E98B75B}"/>
              </a:ext>
            </a:extLst>
          </p:cNvPr>
          <p:cNvSpPr txBox="1"/>
          <p:nvPr/>
        </p:nvSpPr>
        <p:spPr>
          <a:xfrm>
            <a:off x="293165" y="64081"/>
            <a:ext cx="956281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b="0" i="0" u="none" strike="noStrike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	</a:t>
            </a:r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 Ах, господин охотник, — простонал жалобным голосом тигр, — не убивайте меня! Я обещаю вам никогда больше не делать никому зла. Выпустите меня из ловушки, и я прикажу всем тиграм забыть навсегда дорогу к человеческому жилищу.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Охотник поверил тигру и опустил на дно ямы ствол гладкого дерева. Тигр вскочил на ствол и выбрался из ловушки.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Как только Хозяин гор оказался рядом с охотником, он взмахнул хвостом и проговорил: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Я просидел в этой яме всю ночь и очень проголодался. Придётся мне тебя сейчас съесть.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Что ты говоришь, неблагодарный! — закричал охотник. — Разве так поступают благородные звери?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Поступают! — рявкнул тигр.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Вон сидит ворона на сосне, — сказал охотник, — спросим её, можно ли так поступать.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 он спросил ворону: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Скажи, может ли благородный тигр съесть человека, который спас его от смерти?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Ворона свесила вниз голову, повертела ею во все стороны и прокаркала:</a:t>
            </a:r>
          </a:p>
          <a:p>
            <a:pPr algn="l" fontAlgn="base"/>
            <a:r>
              <a:rPr lang="ru-RU" sz="20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Того, кто платит злом за добро, никто не смеет назвать благородным!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9006702-1503-EF1D-E950-A38E192C7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01" y="95250"/>
            <a:ext cx="1689197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39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4A319B-1C69-294F-6B20-2DEEF795666F}"/>
              </a:ext>
            </a:extLst>
          </p:cNvPr>
          <p:cNvSpPr txBox="1"/>
          <p:nvPr/>
        </p:nvSpPr>
        <p:spPr>
          <a:xfrm>
            <a:off x="446732" y="97359"/>
            <a:ext cx="7789849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Тигр услыхал этот ответ и прорычал: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Глупая птица! Твоё счастье, что мне не достать до тебя!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И, повернувшись к человеку, тигр предложил: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Давай спросим у лягушки; как она скажет, — так и будет.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А про себя тигр подумал: «Лягушка — не ворона, не посмеет она спорить со мной: ведь я могу её раздавить одной лапой».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Пришли охотник с тигром к лягушке, что жила на большом болоте, рассказали ей о своём споре.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Долго думала лягушка, как разрешить этот спор, а когда тигр щёлкнул от голода зубами, произнесла: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Нелегко решить справедливо ваш спор. Для этого мне нужно самой посмотреть ловушку, в которую попал Хозяин гор.</a:t>
            </a:r>
          </a:p>
          <a:p>
            <a:pPr algn="l" fontAlgn="base"/>
            <a:r>
              <a:rPr lang="ru-RU" sz="24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 они все трое отправились к яме.</a:t>
            </a:r>
            <a:endParaRPr lang="ru-RU" b="0" i="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9409905B-9D35-E8FD-A07F-F7CDBDD5D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054" y="432770"/>
            <a:ext cx="3960733" cy="577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890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815497-039F-04C9-03BB-6522C254A91C}"/>
              </a:ext>
            </a:extLst>
          </p:cNvPr>
          <p:cNvSpPr txBox="1"/>
          <p:nvPr/>
        </p:nvSpPr>
        <p:spPr>
          <a:xfrm>
            <a:off x="328066" y="104702"/>
            <a:ext cx="9576771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Лягушка заглянула в ловушку и сказала: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Я должна знать точно, как глубока эта яма.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Сейчас я сбегаю домой, — сказал охотник, — принесу из дома верёвку и смерю глубину ловушки.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Не согласен, — зарычал тигр, — вдруг ты не вернёшься?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Тогда ты съешь меня, — ответила лягушка. — Посуди сам: стану ли я рисковать жизнью ради незнакомого мне человека?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Ну, хорошо, — проворчал тигр. — Только пусть он поскорее возвращается, я очень проголодался.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 он уселся под деревом.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Охотник не стал медлить. Он быстро зашагал к деревне и скоро живой и невредимый вошёл в свой дом.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Прошёл час, а охотник не показывался.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Тогда тигр рявкнул: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Ты обманула меня, пучеглазая! Но я самый сильный и самый хитрый. Сейчас я съем тебя, а ночью ворвусь в </a:t>
            </a:r>
            <a:r>
              <a:rPr lang="ru-RU" sz="1600" b="0" i="0" u="none" strike="noStrike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чиби</a:t>
            </a:r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охотника и съем этого обманщика.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Лягушка сделала вид, что очень испугалась, и тихо проквакала: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Позвольте мне, господин тигр, взобраться к вам на спину. Я хочу посмотреть, не возвращается ли человек.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Хорошо, — сказал тигр. Залезай, но помни: если его через пять минут здесь не будет, — простись со своей жизнью!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 этими словами тигр распластался на земле, а лягушка, вспрыгнув ему на голову, сказала: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— Я попрошу вас, господин тигр, подняться на задние лапы, тогда я смогу увидеть самую дальнюю тропинку. А чтобы вам было легче стоять, — прислонитесь вот к этому дереву.</a:t>
            </a:r>
          </a:p>
          <a:p>
            <a:pPr algn="l" fontAlgn="base"/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Хозяин гор так и сделал.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31F35BCF-C4FC-306F-7265-05D64DA31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102" y="190500"/>
            <a:ext cx="1700832" cy="650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45483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1652</Words>
  <Application>Microsoft Office PowerPoint</Application>
  <PresentationFormat>Широкоэкранный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Georgia</vt:lpstr>
      <vt:lpstr>Times New Roman</vt:lpstr>
      <vt:lpstr>Wingdings 3</vt:lpstr>
      <vt:lpstr>Легкий дым</vt:lpstr>
      <vt:lpstr>МДОБУ №166 Юрченко Нина Иосифовна Воспитатель  «Сказки народов мира» </vt:lpstr>
      <vt:lpstr>Корейская народная сказка. КАК ЛЯГУШКА ТИГРА ОБМАНУЛА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Корейские народные сказки Эпосы, мифы, легенды и сказания. Автор неизвестен.  КАК ЛЯГУШКА ТИГРА ОБМАНУЛА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МДОБУ №166 Юрченко Нина Иосифовна Воспитатель  «Сказки народов мира» </dc:title>
  <dc:creator>Нина Юрченко</dc:creator>
  <cp:lastModifiedBy>Нина Юрченко</cp:lastModifiedBy>
  <cp:revision>1</cp:revision>
  <dcterms:created xsi:type="dcterms:W3CDTF">2024-01-15T17:50:14Z</dcterms:created>
  <dcterms:modified xsi:type="dcterms:W3CDTF">2024-01-15T20:01:12Z</dcterms:modified>
</cp:coreProperties>
</file>